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16BC-7531-45FB-BB2C-4CF2C132125A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BC49-F0B6-4BB5-BD4D-8DC7EB824D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16BC-7531-45FB-BB2C-4CF2C132125A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BC49-F0B6-4BB5-BD4D-8DC7EB824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16BC-7531-45FB-BB2C-4CF2C132125A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BC49-F0B6-4BB5-BD4D-8DC7EB824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16BC-7531-45FB-BB2C-4CF2C132125A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BC49-F0B6-4BB5-BD4D-8DC7EB824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16BC-7531-45FB-BB2C-4CF2C132125A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143BC49-F0B6-4BB5-BD4D-8DC7EB824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16BC-7531-45FB-BB2C-4CF2C132125A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BC49-F0B6-4BB5-BD4D-8DC7EB824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16BC-7531-45FB-BB2C-4CF2C132125A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BC49-F0B6-4BB5-BD4D-8DC7EB824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16BC-7531-45FB-BB2C-4CF2C132125A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BC49-F0B6-4BB5-BD4D-8DC7EB824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16BC-7531-45FB-BB2C-4CF2C132125A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BC49-F0B6-4BB5-BD4D-8DC7EB824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16BC-7531-45FB-BB2C-4CF2C132125A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BC49-F0B6-4BB5-BD4D-8DC7EB824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16BC-7531-45FB-BB2C-4CF2C132125A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BC49-F0B6-4BB5-BD4D-8DC7EB824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9CB16BC-7531-45FB-BB2C-4CF2C132125A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143BC49-F0B6-4BB5-BD4D-8DC7EB824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3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12" Type="http://schemas.openxmlformats.org/officeDocument/2006/relationships/image" Target="../media/image2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11" Type="http://schemas.openxmlformats.org/officeDocument/2006/relationships/image" Target="../media/image21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47;&#1074;&#1091;&#1082;&#1080;%20&#1087;&#1088;&#1080;&#1088;&#1086;&#1076;&#1099;%20-%20&#1042;&#1100;&#1102;&#1075;&#1072;%20%20(audiopoisk.com)(1)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71480"/>
            <a:ext cx="8229600" cy="1500198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Классный час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207170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Помощь зимующим птицам</a:t>
            </a:r>
            <a:endParaRPr lang="ru-RU" sz="5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0010 Зимний лес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857364"/>
            <a:ext cx="60960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6" descr="0010 Зимний лес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0"/>
            <a:ext cx="9856743" cy="7358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8660" y="2143116"/>
            <a:ext cx="9929882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ПОМОЩЬ ЗИМУЮЩИМ ПТИЦАМ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5" descr="E:\ПРоект Моисеева+Назарова\ВЫСТАВКА\кормушки, Осень, поделки\Изображение 0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3643306" cy="2737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6" descr="E:\ПРоект Моисеева+Назарова\ВЫСТАВКА\кормушки, Осень, поделки\Изображение 0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786190"/>
            <a:ext cx="3690047" cy="2772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69" descr="E:\ПРоект Моисеева+Назарова\ВЫСТАВКА\кормушки, Осень, поделки\Изображение 04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11066" y="285728"/>
            <a:ext cx="2304272" cy="3095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81" descr="E:\ПРоект Моисеева+Назарова\ВЫСТАВКА\кормушки, Осень, поделки\Изображение 05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3786190"/>
            <a:ext cx="2578489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496"/>
            <a:ext cx="8229600" cy="1143000"/>
          </a:xfrm>
        </p:spPr>
        <p:txBody>
          <a:bodyPr/>
          <a:lstStyle/>
          <a:p>
            <a:r>
              <a:rPr lang="ru-RU" dirty="0" smtClean="0"/>
              <a:t>ВИДЫ КОРМУШЕК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 КОРМИТЬ ПТИЦ?</a:t>
            </a:r>
            <a:endParaRPr lang="ru-RU" dirty="0"/>
          </a:p>
        </p:txBody>
      </p:sp>
      <p:pic>
        <p:nvPicPr>
          <p:cNvPr id="4" name="Рисунок 6" descr="еееее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137" b="183"/>
          <a:stretch>
            <a:fillRect/>
          </a:stretch>
        </p:blipFill>
        <p:spPr bwMode="auto">
          <a:xfrm>
            <a:off x="428596" y="1214422"/>
            <a:ext cx="2033588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" descr="ппппп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44"/>
          <a:stretch>
            <a:fillRect/>
          </a:stretch>
        </p:blipFill>
        <p:spPr bwMode="auto">
          <a:xfrm rot="20867083">
            <a:off x="2454460" y="4954144"/>
            <a:ext cx="3143250" cy="1928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11" descr="пппу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62497">
            <a:off x="6947417" y="5382929"/>
            <a:ext cx="2429842" cy="1503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0" descr="чччччччч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79"/>
          <a:stretch>
            <a:fillRect/>
          </a:stretch>
        </p:blipFill>
        <p:spPr bwMode="auto">
          <a:xfrm rot="20973232">
            <a:off x="168087" y="4786092"/>
            <a:ext cx="128587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9" descr="ооооо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1285860"/>
            <a:ext cx="17145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8" descr="ввввв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6786578" y="1357298"/>
            <a:ext cx="1500187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6" descr="0_4d573_7c1215a0_XL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6314" y="1500174"/>
            <a:ext cx="1143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8" descr="ттттттт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58" y="2643182"/>
            <a:ext cx="1285875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0_198fc_d5fe2a8f_XL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3504" y="2857496"/>
            <a:ext cx="130968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post-815394-1280124275_thumb.jpg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3214686"/>
            <a:ext cx="1919309" cy="127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DSC_5300_1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428728" y="3786190"/>
            <a:ext cx="1666878" cy="111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7" descr="0ebf6a1967f8789685829075f043c4a9_full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72264" y="3500438"/>
            <a:ext cx="1740930" cy="1181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99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85728"/>
            <a:ext cx="257176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ung_fu_birds_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14752"/>
            <a:ext cx="3857625" cy="26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5" descr="Tihan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28575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5" descr="d_315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00" y="3571876"/>
            <a:ext cx="2857500" cy="271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4" descr="27535ab50fbc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8992" y="285728"/>
            <a:ext cx="2747962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64318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ЗАДАНИЕ: НАКОРМИ ПТИЦ!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1563544000efd891d0c91f07f31c1097c944b182bc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7554" y="4479925"/>
            <a:ext cx="357187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0010 Зимний лес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857364"/>
            <a:ext cx="60960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6" descr="0010 Зимний лес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0"/>
            <a:ext cx="9856743" cy="7358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8660" y="2143116"/>
            <a:ext cx="9929882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ПОМОЩЬ ЗИМУЮЩИМ ПТИЦАМ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Собери эмблему команды!</a:t>
            </a:r>
            <a:endParaRPr lang="ru-RU" dirty="0"/>
          </a:p>
        </p:txBody>
      </p:sp>
      <p:pic>
        <p:nvPicPr>
          <p:cNvPr id="4" name="Рисунок 4" descr="1892163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736"/>
            <a:ext cx="5000660" cy="323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vq4rk26djpmovrz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357562"/>
            <a:ext cx="4517065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Всем спасибо!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 1 место</a:t>
            </a:r>
            <a:r>
              <a:rPr lang="ru-RU" dirty="0" smtClean="0"/>
              <a:t>	</a:t>
            </a:r>
            <a:r>
              <a:rPr lang="ru-RU" b="1" dirty="0" smtClean="0">
                <a:solidFill>
                  <a:srgbClr val="C00000"/>
                </a:solidFill>
              </a:rPr>
              <a:t> +   </a:t>
            </a:r>
            <a:r>
              <a:rPr lang="ru-RU" sz="3600" b="1" dirty="0" smtClean="0">
                <a:solidFill>
                  <a:srgbClr val="C00000"/>
                </a:solidFill>
              </a:rPr>
              <a:t>2 место  =  ДРУЖБА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		</a:t>
            </a:r>
            <a:r>
              <a:rPr lang="ru-RU" sz="3600" b="1" dirty="0" smtClean="0">
                <a:solidFill>
                  <a:srgbClr val="7030A0"/>
                </a:solidFill>
              </a:rPr>
              <a:t>    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            Мы дарим сладкие призы,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И чай пить приглашаем,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Вы все сегодня молодцы,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Пусть все об этом знают!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Наша команда - СНЕГИРИ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	</a:t>
            </a:r>
            <a:r>
              <a:rPr lang="ru-RU" sz="4400" dirty="0" smtClean="0">
                <a:solidFill>
                  <a:srgbClr val="0070C0"/>
                </a:solidFill>
              </a:rPr>
              <a:t>Наш девиз: Мы ребята снегири,</a:t>
            </a:r>
          </a:p>
          <a:p>
            <a:pPr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	Мы задорны и </a:t>
            </a:r>
            <a:r>
              <a:rPr lang="ru-RU" sz="4800" dirty="0" smtClean="0">
                <a:solidFill>
                  <a:srgbClr val="0070C0"/>
                </a:solidFill>
              </a:rPr>
              <a:t>умны</a:t>
            </a:r>
            <a:r>
              <a:rPr lang="ru-RU" sz="4400" dirty="0" smtClean="0">
                <a:solidFill>
                  <a:srgbClr val="0070C0"/>
                </a:solidFill>
              </a:rPr>
              <a:t>!</a:t>
            </a:r>
          </a:p>
        </p:txBody>
      </p:sp>
      <p:pic>
        <p:nvPicPr>
          <p:cNvPr id="5" name="Рисунок 4" descr="124205527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643314"/>
            <a:ext cx="3743378" cy="2867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Наша команда - СИНИЧКИ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/>
          <a:lstStyle/>
          <a:p>
            <a:pPr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Наш девиз: Мы весёлые синички,</a:t>
            </a:r>
          </a:p>
          <a:p>
            <a:pPr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Очень умные мы птички!</a:t>
            </a:r>
          </a:p>
          <a:p>
            <a:pPr>
              <a:buNone/>
            </a:pPr>
            <a:endParaRPr lang="ru-RU" sz="4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679306_norma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214686"/>
            <a:ext cx="4687888" cy="346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Конкурс: сложи пословицу.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/>
              <a:t>	</a:t>
            </a:r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Где птица не летает, 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				а своё гнездо знает!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	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Журавль летает высоко,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				да видит далеко.</a:t>
            </a:r>
            <a:endParaRPr lang="ru-RU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ПТИЦЫ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00B050"/>
                </a:solidFill>
              </a:rPr>
              <a:t>ПЕРЕЛЁТНЫЕ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ru-RU" sz="3600" dirty="0" smtClean="0"/>
              <a:t>         </a:t>
            </a:r>
            <a:r>
              <a:rPr lang="ru-RU" sz="3600" b="1" dirty="0" smtClean="0"/>
              <a:t>не могут найти пищу</a:t>
            </a:r>
          </a:p>
          <a:p>
            <a:pPr>
              <a:buNone/>
            </a:pPr>
            <a:r>
              <a:rPr lang="ru-RU" sz="3200" dirty="0" smtClean="0"/>
              <a:t>                                                             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							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/>
          </a:p>
        </p:txBody>
      </p:sp>
      <p:pic>
        <p:nvPicPr>
          <p:cNvPr id="7" name="Picture 16" descr="swallow_ba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500562" y="3071810"/>
            <a:ext cx="3999906" cy="3443284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ПТИЦЫ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accent1"/>
                </a:solidFill>
              </a:rPr>
              <a:t>ЗИМУЮЩИЕ</a:t>
            </a:r>
          </a:p>
          <a:p>
            <a:pPr>
              <a:buNone/>
            </a:pPr>
            <a:r>
              <a:rPr lang="ru-RU" sz="3200" b="1" dirty="0" smtClean="0"/>
              <a:t>           могут найти пищу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endParaRPr lang="ru-RU" sz="3200" b="1" dirty="0"/>
          </a:p>
        </p:txBody>
      </p:sp>
      <p:pic>
        <p:nvPicPr>
          <p:cNvPr id="4" name="Рисунок 3" descr="sv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3143248"/>
            <a:ext cx="3357558" cy="3267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71480"/>
            <a:ext cx="8229600" cy="1500198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уРОК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207170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ОКРУЖАЮЩЕГО</a:t>
            </a:r>
            <a:r>
              <a:rPr lang="ru-RU" sz="5400" b="1" dirty="0" smtClean="0"/>
              <a:t> </a:t>
            </a:r>
            <a:r>
              <a:rPr lang="ru-RU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МИРА</a:t>
            </a:r>
            <a:endParaRPr lang="ru-RU" sz="5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физминутка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dirty="0" smtClean="0"/>
              <a:t>    Маленькие птички,</a:t>
            </a:r>
            <a:br>
              <a:rPr lang="ru-RU" sz="3200" b="1" dirty="0" smtClean="0"/>
            </a:br>
            <a:r>
              <a:rPr lang="ru-RU" sz="3200" b="1" dirty="0" smtClean="0"/>
              <a:t>Птички-невелички,</a:t>
            </a:r>
            <a:br>
              <a:rPr lang="ru-RU" sz="3200" b="1" dirty="0" smtClean="0"/>
            </a:br>
            <a:r>
              <a:rPr lang="ru-RU" sz="3200" b="1" dirty="0" smtClean="0"/>
              <a:t>По лесу летают,</a:t>
            </a:r>
            <a:br>
              <a:rPr lang="ru-RU" sz="3200" b="1" dirty="0" smtClean="0"/>
            </a:br>
            <a:r>
              <a:rPr lang="ru-RU" sz="3200" b="1" dirty="0" smtClean="0"/>
              <a:t>Песни распевают, </a:t>
            </a:r>
          </a:p>
          <a:p>
            <a:pPr>
              <a:buNone/>
            </a:pPr>
            <a:r>
              <a:rPr lang="ru-RU" sz="3200" b="1" dirty="0" smtClean="0"/>
              <a:t>    Буйный ветер налетел, </a:t>
            </a:r>
          </a:p>
          <a:p>
            <a:pPr>
              <a:buNone/>
            </a:pPr>
            <a:r>
              <a:rPr lang="ru-RU" sz="3200" b="1" dirty="0" smtClean="0"/>
              <a:t>    Птичек унести хотел.</a:t>
            </a:r>
          </a:p>
          <a:p>
            <a:pPr>
              <a:buNone/>
            </a:pPr>
            <a:r>
              <a:rPr lang="ru-RU" sz="3200" b="1" dirty="0" smtClean="0"/>
              <a:t>    Птички спрятались в дупло</a:t>
            </a:r>
          </a:p>
          <a:p>
            <a:pPr>
              <a:buNone/>
            </a:pPr>
            <a:r>
              <a:rPr lang="ru-RU" sz="3200" b="1" dirty="0" smtClean="0"/>
              <a:t>    Там не тронет их никто.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285728"/>
            <a:ext cx="4972056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Б-р-р</a:t>
            </a:r>
            <a:r>
              <a:rPr lang="ru-RU" dirty="0" smtClean="0"/>
              <a:t>, какой мороз трескучий,</a:t>
            </a:r>
          </a:p>
          <a:p>
            <a:pPr>
              <a:buNone/>
            </a:pPr>
            <a:r>
              <a:rPr lang="ru-RU" dirty="0" smtClean="0"/>
              <a:t>Где бы спрятаться получше,</a:t>
            </a:r>
          </a:p>
          <a:p>
            <a:pPr>
              <a:buNone/>
            </a:pPr>
            <a:r>
              <a:rPr lang="ru-RU" dirty="0" smtClean="0"/>
              <a:t>Замерзаю на лету,</a:t>
            </a:r>
          </a:p>
          <a:p>
            <a:pPr>
              <a:buNone/>
            </a:pPr>
            <a:r>
              <a:rPr lang="ru-RU" dirty="0" smtClean="0"/>
              <a:t>Может быть, согреюсь тут.</a:t>
            </a:r>
          </a:p>
          <a:p>
            <a:pPr>
              <a:buNone/>
            </a:pPr>
            <a:r>
              <a:rPr lang="ru-RU" dirty="0" smtClean="0"/>
              <a:t>				Я, сосед, с тобой согласна,</a:t>
            </a:r>
          </a:p>
          <a:p>
            <a:pPr>
              <a:buNone/>
            </a:pPr>
            <a:r>
              <a:rPr lang="ru-RU" dirty="0" smtClean="0"/>
              <a:t>				Птичья жизнь зимой ужасна,</a:t>
            </a:r>
          </a:p>
          <a:p>
            <a:pPr>
              <a:buNone/>
            </a:pPr>
            <a:r>
              <a:rPr lang="ru-RU" dirty="0" smtClean="0"/>
              <a:t>				Червячков и мошек нет,</a:t>
            </a:r>
          </a:p>
          <a:p>
            <a:pPr>
              <a:buNone/>
            </a:pPr>
            <a:r>
              <a:rPr lang="ru-RU" dirty="0" smtClean="0"/>
              <a:t>				А без них какой обед?</a:t>
            </a:r>
          </a:p>
          <a:p>
            <a:pPr>
              <a:buNone/>
            </a:pPr>
            <a:r>
              <a:rPr lang="ru-RU" dirty="0" smtClean="0"/>
              <a:t>				Ой, как трудно жить на свете…</a:t>
            </a:r>
          </a:p>
          <a:p>
            <a:pPr>
              <a:buNone/>
            </a:pPr>
            <a:r>
              <a:rPr lang="ru-RU" dirty="0" smtClean="0"/>
              <a:t>				Кто же нам поможет?</a:t>
            </a:r>
          </a:p>
          <a:p>
            <a:pPr>
              <a:buNone/>
            </a:pPr>
            <a:r>
              <a:rPr lang="ru-RU" dirty="0" smtClean="0"/>
              <a:t>					 - Дети!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Звуки природы - Вьюга  (audiopoisk.com)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28662" y="300037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42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180</TotalTime>
  <Words>95</Words>
  <Application>Microsoft Office PowerPoint</Application>
  <PresentationFormat>Экран (4:3)</PresentationFormat>
  <Paragraphs>56</Paragraphs>
  <Slides>16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Классный час</vt:lpstr>
      <vt:lpstr>Наша команда - СНЕГИРИ</vt:lpstr>
      <vt:lpstr>Наша команда - СИНИЧКИ</vt:lpstr>
      <vt:lpstr>Конкурс: сложи пословицу.</vt:lpstr>
      <vt:lpstr>ПТИЦЫ</vt:lpstr>
      <vt:lpstr>ПТИЦЫ</vt:lpstr>
      <vt:lpstr>уРОК</vt:lpstr>
      <vt:lpstr>физминутка</vt:lpstr>
      <vt:lpstr>Презентация PowerPoint</vt:lpstr>
      <vt:lpstr>ПОМОЩЬ ЗИМУЮЩИМ ПТИЦАМ</vt:lpstr>
      <vt:lpstr>ВИДЫ КОРМУШЕК</vt:lpstr>
      <vt:lpstr>ЧЕМ КОРМИТЬ ПТИЦ?</vt:lpstr>
      <vt:lpstr>ЗАДАНИЕ: НАКОРМИ ПТИЦ!</vt:lpstr>
      <vt:lpstr>ПОМОЩЬ ЗИМУЮЩИМ ПТИЦАМ</vt:lpstr>
      <vt:lpstr>Собери эмблему команды!</vt:lpstr>
      <vt:lpstr>Всем спасибо!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</dc:title>
  <dc:creator>Пользователь</dc:creator>
  <cp:lastModifiedBy>Пользователь Windows</cp:lastModifiedBy>
  <cp:revision>18</cp:revision>
  <dcterms:created xsi:type="dcterms:W3CDTF">2014-02-09T06:13:53Z</dcterms:created>
  <dcterms:modified xsi:type="dcterms:W3CDTF">2014-09-23T17:01:27Z</dcterms:modified>
</cp:coreProperties>
</file>