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1167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Специальная индивидуальная программа развития (СИПР)</vt:lpstr>
      <vt:lpstr>СИПР</vt:lpstr>
      <vt:lpstr>Структура СИПР (согласно  АООП)</vt:lpstr>
      <vt:lpstr>2. Характеристика</vt:lpstr>
      <vt:lpstr>Характеристика отражает</vt:lpstr>
      <vt:lpstr>3. Индивидуальный учебный план</vt:lpstr>
      <vt:lpstr>4. Содержание образования в условиях организации и семьи</vt:lpstr>
      <vt:lpstr>5. Организация реализации потребности в уходе и присмотре</vt:lpstr>
      <vt:lpstr>6.Внеурочная деятельность обучающегося</vt:lpstr>
      <vt:lpstr>7. Перечень специалистов, участвующих в разработке  и реализации СИПР </vt:lpstr>
      <vt:lpstr>7. Сотрудничество организации и семьи обучающегося </vt:lpstr>
      <vt:lpstr>8. Перечень необходимых технических средств и дидактических материалов</vt:lpstr>
      <vt:lpstr>9. Средства мониторинга и оценки динамики обучения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составления СИПР</dc:title>
  <dc:creator>людмила</dc:creator>
  <cp:lastModifiedBy>людмила</cp:lastModifiedBy>
  <cp:revision>13</cp:revision>
  <dcterms:created xsi:type="dcterms:W3CDTF">2016-03-30T03:59:53Z</dcterms:created>
  <dcterms:modified xsi:type="dcterms:W3CDTF">2016-03-31T09:49:38Z</dcterms:modified>
</cp:coreProperties>
</file>