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7" r:id="rId3"/>
    <p:sldId id="288" r:id="rId4"/>
    <p:sldId id="289" r:id="rId5"/>
    <p:sldId id="290" r:id="rId6"/>
    <p:sldId id="267" r:id="rId7"/>
    <p:sldId id="277" r:id="rId8"/>
    <p:sldId id="278" r:id="rId9"/>
    <p:sldId id="279" r:id="rId10"/>
    <p:sldId id="2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EF24E41-AA27-446F-93A3-635CCBAFF45E}">
          <p14:sldIdLst>
            <p14:sldId id="257"/>
            <p14:sldId id="287"/>
            <p14:sldId id="288"/>
            <p14:sldId id="289"/>
            <p14:sldId id="290"/>
          </p14:sldIdLst>
        </p14:section>
        <p14:section name="Раздел без заголовка" id="{D80B970B-6969-4FB2-A195-1BB46EEAE7A6}">
          <p14:sldIdLst>
            <p14:sldId id="267"/>
            <p14:sldId id="277"/>
            <p14:sldId id="278"/>
            <p14:sldId id="279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C3FF7C-59E9-43C3-A4CD-30512612CF20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74AE89-498D-41AE-A577-6F21FAF47F3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494984" cy="3168352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Урок математики   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250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300" dirty="0" smtClean="0">
              <a:solidFill>
                <a:schemeClr val="accent1"/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300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- Вспомните    тему   урока.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3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300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-  Чему    учились    на    уроке</a:t>
            </a:r>
            <a:r>
              <a:rPr lang="ru-RU" sz="12300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123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3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3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3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2300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12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омашнее задание</a:t>
            </a:r>
            <a:r>
              <a:rPr lang="ru-RU" sz="12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>
              <a:buNone/>
            </a:pPr>
            <a:endParaRPr lang="ru-RU" sz="123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23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123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с.160</a:t>
            </a:r>
            <a:r>
              <a:rPr lang="ru-RU" sz="123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№45 (а).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3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3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6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endParaRPr lang="ru-RU" sz="11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/>
          </a:p>
          <a:p>
            <a:pPr>
              <a:buNone/>
            </a:pPr>
            <a:r>
              <a:rPr lang="ru-RU" sz="4000" i="1" dirty="0" smtClean="0"/>
              <a:t>             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224136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b="1" dirty="0" smtClean="0"/>
              <a:t>Считай   от 1 до 12.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b="1" dirty="0" smtClean="0">
                <a:solidFill>
                  <a:schemeClr val="tx2"/>
                </a:solidFill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</a:rPr>
              <a:t>1 </a:t>
            </a:r>
            <a:r>
              <a:rPr lang="ru-RU" sz="7200" b="1" dirty="0" smtClean="0">
                <a:solidFill>
                  <a:schemeClr val="tx2"/>
                </a:solidFill>
              </a:rPr>
              <a:t>       </a:t>
            </a:r>
            <a:r>
              <a:rPr lang="ru-RU" sz="7200" b="1" dirty="0" smtClean="0">
                <a:solidFill>
                  <a:srgbClr val="00B050"/>
                </a:solidFill>
              </a:rPr>
              <a:t>3 </a:t>
            </a:r>
            <a:r>
              <a:rPr lang="ru-RU" sz="7200" b="1" dirty="0" smtClean="0">
                <a:solidFill>
                  <a:schemeClr val="tx2"/>
                </a:solidFill>
              </a:rPr>
              <a:t>    4     </a:t>
            </a:r>
            <a:r>
              <a:rPr lang="ru-RU" sz="7200" b="1" dirty="0" smtClean="0">
                <a:solidFill>
                  <a:srgbClr val="7030A0"/>
                </a:solidFill>
              </a:rPr>
              <a:t>6</a:t>
            </a:r>
            <a:r>
              <a:rPr lang="ru-RU" sz="7200" b="1" dirty="0" smtClean="0">
                <a:solidFill>
                  <a:schemeClr val="tx2"/>
                </a:solidFill>
              </a:rPr>
              <a:t>    </a:t>
            </a:r>
            <a:r>
              <a:rPr lang="ru-RU" sz="8000" b="1" dirty="0" smtClean="0">
                <a:solidFill>
                  <a:schemeClr val="accent4"/>
                </a:solidFill>
              </a:rPr>
              <a:t>11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2"/>
                </a:solidFill>
              </a:rPr>
              <a:t> </a:t>
            </a:r>
            <a:r>
              <a:rPr lang="ru-RU" sz="7200" b="1" dirty="0" smtClean="0">
                <a:solidFill>
                  <a:schemeClr val="tx2"/>
                </a:solidFill>
              </a:rPr>
              <a:t> 8       </a:t>
            </a:r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</a:rPr>
              <a:t>9  </a:t>
            </a:r>
            <a:r>
              <a:rPr lang="ru-RU" sz="7200" b="1" dirty="0" smtClean="0">
                <a:solidFill>
                  <a:schemeClr val="tx2"/>
                </a:solidFill>
              </a:rPr>
              <a:t>      </a:t>
            </a:r>
            <a:r>
              <a:rPr lang="ru-RU" sz="8000" b="1" dirty="0" smtClean="0">
                <a:solidFill>
                  <a:schemeClr val="accent5">
                    <a:lumMod val="50000"/>
                  </a:schemeClr>
                </a:solidFill>
              </a:rPr>
              <a:t>2 </a:t>
            </a:r>
            <a:r>
              <a:rPr lang="ru-RU" sz="7200" b="1" dirty="0" smtClean="0">
                <a:solidFill>
                  <a:schemeClr val="tx2"/>
                </a:solidFill>
              </a:rPr>
              <a:t>        7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2"/>
                </a:solidFill>
              </a:rPr>
              <a:t> </a:t>
            </a:r>
            <a:r>
              <a:rPr lang="ru-RU" sz="7200" b="1" dirty="0" smtClean="0">
                <a:solidFill>
                  <a:schemeClr val="tx2"/>
                </a:solidFill>
              </a:rPr>
              <a:t>   </a:t>
            </a:r>
            <a:r>
              <a:rPr lang="ru-RU" sz="7200" b="1" dirty="0" smtClean="0">
                <a:solidFill>
                  <a:srgbClr val="002060"/>
                </a:solidFill>
              </a:rPr>
              <a:t>10 </a:t>
            </a:r>
            <a:r>
              <a:rPr lang="ru-RU" sz="7200" b="1" dirty="0" smtClean="0">
                <a:solidFill>
                  <a:schemeClr val="tx2"/>
                </a:solidFill>
              </a:rPr>
              <a:t>     5           </a:t>
            </a:r>
            <a:r>
              <a:rPr lang="ru-RU" sz="7200" b="1" dirty="0" smtClean="0">
                <a:solidFill>
                  <a:srgbClr val="C00000"/>
                </a:solidFill>
              </a:rPr>
              <a:t>12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9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Покажите    недостающее     число  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              </a:t>
            </a:r>
            <a:r>
              <a:rPr lang="ru-RU" b="1" dirty="0" smtClean="0">
                <a:solidFill>
                  <a:srgbClr val="002060"/>
                </a:solidFill>
              </a:rPr>
              <a:t>12                              12                           </a:t>
            </a:r>
            <a:r>
              <a:rPr lang="ru-RU" sz="3200" b="1" dirty="0" smtClean="0">
                <a:solidFill>
                  <a:srgbClr val="002060"/>
                </a:solidFill>
              </a:rPr>
              <a:t>12</a:t>
            </a:r>
            <a:r>
              <a:rPr lang="ru-RU" sz="3200" b="1" dirty="0" smtClean="0"/>
              <a:t>                             </a:t>
            </a:r>
            <a:r>
              <a:rPr lang="ru-RU" sz="3200" dirty="0" smtClean="0">
                <a:solidFill>
                  <a:srgbClr val="002060"/>
                </a:solidFill>
              </a:rPr>
              <a:t>            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sz="2800" b="1" dirty="0" smtClean="0"/>
              <a:t>       </a:t>
            </a:r>
            <a:r>
              <a:rPr lang="ru-RU" sz="2800" b="1" dirty="0" smtClean="0">
                <a:solidFill>
                  <a:srgbClr val="002060"/>
                </a:solidFill>
              </a:rPr>
              <a:t>7         ?                 </a:t>
            </a:r>
            <a:r>
              <a:rPr lang="ru-RU" sz="2800" b="1" dirty="0">
                <a:solidFill>
                  <a:srgbClr val="002060"/>
                </a:solidFill>
              </a:rPr>
              <a:t>6 </a:t>
            </a:r>
            <a:r>
              <a:rPr lang="ru-RU" sz="2800" b="1" dirty="0" smtClean="0">
                <a:solidFill>
                  <a:srgbClr val="002060"/>
                </a:solidFill>
              </a:rPr>
              <a:t>         ?                  </a:t>
            </a:r>
            <a:r>
              <a:rPr lang="ru-RU" sz="2800" b="1" dirty="0">
                <a:solidFill>
                  <a:srgbClr val="002060"/>
                </a:solidFill>
              </a:rPr>
              <a:t>8   </a:t>
            </a:r>
            <a:r>
              <a:rPr lang="ru-RU" sz="2800" b="1" dirty="0" smtClean="0">
                <a:solidFill>
                  <a:srgbClr val="002060"/>
                </a:solidFill>
              </a:rPr>
              <a:t>    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852936"/>
            <a:ext cx="1924800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043608" y="1772816"/>
            <a:ext cx="1924800" cy="108012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563888" y="1772816"/>
            <a:ext cx="1944216" cy="108012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63888" y="2852936"/>
            <a:ext cx="194421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156176" y="1772816"/>
            <a:ext cx="1852792" cy="1080120"/>
          </a:xfrm>
          <a:prstGeom prst="triangle">
            <a:avLst>
              <a:gd name="adj" fmla="val 489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56176" y="2852936"/>
            <a:ext cx="1852792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0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                  </a:t>
            </a:r>
            <a:r>
              <a:rPr lang="ru-RU" sz="4000" b="1" dirty="0" smtClean="0"/>
              <a:t>Решите задачу.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b="1" dirty="0"/>
              <a:t>    </a:t>
            </a:r>
            <a:r>
              <a:rPr lang="ru-RU" sz="4000" b="1" dirty="0" smtClean="0"/>
              <a:t> 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4 часа дня Коля  приступил к выполнению  домашнего задания. Он затратил 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это 2 часа. </a:t>
            </a:r>
            <a:endParaRPr lang="ru-RU" sz="4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часов Коля закончил учить уроки?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95098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sz="4000" dirty="0" smtClean="0"/>
              <a:t>Решите примеры на время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9+3=12             16 </a:t>
            </a:r>
            <a:r>
              <a:rPr lang="ru-RU" sz="3600" dirty="0">
                <a:solidFill>
                  <a:srgbClr val="002060"/>
                </a:solidFill>
              </a:rPr>
              <a:t>– 4 = 12           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>
                <a:solidFill>
                  <a:srgbClr val="002060"/>
                </a:solidFill>
              </a:rPr>
              <a:t>9+3 =12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</a:rPr>
              <a:t>                  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</a:rPr>
              <a:t>11+1=12           </a:t>
            </a:r>
            <a:r>
              <a:rPr lang="ru-RU" sz="3600" dirty="0" smtClean="0">
                <a:solidFill>
                  <a:srgbClr val="002060"/>
                </a:solidFill>
              </a:rPr>
              <a:t> 20 </a:t>
            </a:r>
            <a:r>
              <a:rPr lang="ru-RU" sz="3600" dirty="0">
                <a:solidFill>
                  <a:srgbClr val="002060"/>
                </a:solidFill>
              </a:rPr>
              <a:t>– 8 = 12            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>
                <a:solidFill>
                  <a:srgbClr val="002060"/>
                </a:solidFill>
              </a:rPr>
              <a:t>8+4=12</a:t>
            </a:r>
          </a:p>
          <a:p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9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   урока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24744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ru-RU" sz="4800" b="1" i="1" dirty="0" smtClean="0">
                <a:solidFill>
                  <a:srgbClr val="0070C0"/>
                </a:solidFill>
              </a:rPr>
              <a:t>    Час. Минута.                           Определение </a:t>
            </a:r>
            <a:r>
              <a:rPr lang="ru-RU" sz="4800" b="1" i="1" dirty="0">
                <a:solidFill>
                  <a:srgbClr val="0070C0"/>
                </a:solidFill>
              </a:rPr>
              <a:t>времени по </a:t>
            </a:r>
            <a:r>
              <a:rPr lang="ru-RU" sz="4800" b="1" i="1" dirty="0" smtClean="0">
                <a:solidFill>
                  <a:srgbClr val="0070C0"/>
                </a:solidFill>
              </a:rPr>
              <a:t>часам.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Admin\Рабочий стол\111020110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160907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2736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Стрелка на часах двигается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одного числа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другого. 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Минутная стрелка двигается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 одной маленькой чёрточки до другой маленькой черточки.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pic>
        <p:nvPicPr>
          <p:cNvPr id="4098" name="Picture 2" descr="D:\Documents and Settings\Admin\Мои документы\Мои рисунки\Изображение\Изображение 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8107" y="2780928"/>
            <a:ext cx="4456112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832648"/>
          </a:xfrm>
        </p:spPr>
        <p:txBody>
          <a:bodyPr>
            <a:normAutofit fontScale="97500"/>
          </a:bodyPr>
          <a:lstStyle/>
          <a:p>
            <a:pPr>
              <a:buNone/>
            </a:pPr>
            <a:r>
              <a:rPr lang="ru-RU" sz="2100" dirty="0" smtClean="0"/>
              <a:t>  </a:t>
            </a:r>
            <a:endParaRPr lang="ru-RU" sz="2100" dirty="0" smtClean="0">
              <a:latin typeface="+mj-lt"/>
            </a:endParaRPr>
          </a:p>
          <a:p>
            <a:pPr marL="0" indent="0">
              <a:buNone/>
            </a:pPr>
            <a:r>
              <a:rPr lang="ru-RU" sz="2100" b="1" i="1" dirty="0" smtClean="0">
                <a:solidFill>
                  <a:schemeClr val="tx2"/>
                </a:solidFill>
                <a:latin typeface="+mj-lt"/>
              </a:rPr>
              <a:t> </a:t>
            </a:r>
            <a:endParaRPr lang="ru-RU" sz="2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5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5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100" dirty="0" smtClean="0">
              <a:latin typeface="Arial" pitchFamily="34" charset="0"/>
            </a:endParaRPr>
          </a:p>
          <a:p>
            <a:endParaRPr lang="ru-RU" dirty="0"/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539553" y="980728"/>
            <a:ext cx="7848872" cy="48965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Вывод:</a:t>
            </a:r>
          </a:p>
          <a:p>
            <a:pPr marL="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66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</a:t>
            </a: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  =   60 минут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к уроку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 уроку</Template>
  <TotalTime>131</TotalTime>
  <Words>170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 к уроку</vt:lpstr>
      <vt:lpstr>Урок математики   </vt:lpstr>
      <vt:lpstr>         Считай   от 1 до 12.</vt:lpstr>
      <vt:lpstr>Покажите    недостающее     число   </vt:lpstr>
      <vt:lpstr>                     Решите задачу.</vt:lpstr>
      <vt:lpstr>       Решите примеры на время</vt:lpstr>
      <vt:lpstr>                    Тема    урока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люда</dc:creator>
  <cp:lastModifiedBy>люда</cp:lastModifiedBy>
  <cp:revision>14</cp:revision>
  <dcterms:created xsi:type="dcterms:W3CDTF">2013-05-13T04:35:27Z</dcterms:created>
  <dcterms:modified xsi:type="dcterms:W3CDTF">2013-10-13T04:51:18Z</dcterms:modified>
</cp:coreProperties>
</file>