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003374"/>
    <a:srgbClr val="FFFFFF"/>
    <a:srgbClr val="CCFF66"/>
    <a:srgbClr val="173A8D"/>
    <a:srgbClr val="385592"/>
    <a:srgbClr val="D6DEEA"/>
    <a:srgbClr val="9F9289"/>
    <a:srgbClr val="E2DED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333" autoAdjust="0"/>
  </p:normalViewPr>
  <p:slideViewPr>
    <p:cSldViewPr snapToGrid="0">
      <p:cViewPr varScale="1">
        <p:scale>
          <a:sx n="85" d="100"/>
          <a:sy n="85" d="100"/>
        </p:scale>
        <p:origin x="13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59CA9-3EA3-4C19-94F5-D8212795B4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3F0F6-48BD-4EF2-AB78-D1840E19AAA6}">
      <dgm:prSet phldrT="[Текст]" custT="1"/>
      <dgm:spPr/>
      <dgm:t>
        <a:bodyPr/>
        <a:lstStyle/>
        <a:p>
          <a:r>
            <a:rPr lang="ru-RU" sz="2800" dirty="0" smtClean="0"/>
            <a:t>Смешение глухих – звонких согласных</a:t>
          </a:r>
          <a:endParaRPr lang="ru-RU" sz="2800" dirty="0"/>
        </a:p>
      </dgm:t>
    </dgm:pt>
    <dgm:pt modelId="{343E926B-848F-4437-A983-2E2B4F84E68A}" type="parTrans" cxnId="{E298C715-CD0B-4D40-A42C-014C7852598A}">
      <dgm:prSet/>
      <dgm:spPr/>
      <dgm:t>
        <a:bodyPr/>
        <a:lstStyle/>
        <a:p>
          <a:endParaRPr lang="ru-RU"/>
        </a:p>
      </dgm:t>
    </dgm:pt>
    <dgm:pt modelId="{CBDDCD59-15E0-4510-9BA1-C4F153FBCDBF}" type="sibTrans" cxnId="{E298C715-CD0B-4D40-A42C-014C7852598A}">
      <dgm:prSet/>
      <dgm:spPr/>
      <dgm:t>
        <a:bodyPr/>
        <a:lstStyle/>
        <a:p>
          <a:endParaRPr lang="ru-RU"/>
        </a:p>
      </dgm:t>
    </dgm:pt>
    <dgm:pt modelId="{DEDBCABD-D7BA-4FEA-81E0-9996BC57A221}">
      <dgm:prSet phldrT="[Текст]"/>
      <dgm:spPr/>
      <dgm:t>
        <a:bodyPr/>
        <a:lstStyle/>
        <a:p>
          <a:r>
            <a:rPr lang="ru-RU" dirty="0" smtClean="0"/>
            <a:t>Смешение шипящих - свистящих</a:t>
          </a:r>
          <a:endParaRPr lang="ru-RU" dirty="0"/>
        </a:p>
      </dgm:t>
    </dgm:pt>
    <dgm:pt modelId="{BABE38C4-0E67-4950-B1AD-EC2537404FC5}" type="parTrans" cxnId="{FDACF0F4-B3B8-46F7-AC48-02C2583DCF2B}">
      <dgm:prSet/>
      <dgm:spPr/>
      <dgm:t>
        <a:bodyPr/>
        <a:lstStyle/>
        <a:p>
          <a:endParaRPr lang="ru-RU"/>
        </a:p>
      </dgm:t>
    </dgm:pt>
    <dgm:pt modelId="{E98967CD-D27A-4197-8C20-6DA4197A239F}" type="sibTrans" cxnId="{FDACF0F4-B3B8-46F7-AC48-02C2583DCF2B}">
      <dgm:prSet/>
      <dgm:spPr/>
      <dgm:t>
        <a:bodyPr/>
        <a:lstStyle/>
        <a:p>
          <a:endParaRPr lang="ru-RU"/>
        </a:p>
      </dgm:t>
    </dgm:pt>
    <dgm:pt modelId="{EFB0C9CD-98DC-47D0-99C4-E7F818BD7F1D}">
      <dgm:prSet phldrT="[Текст]"/>
      <dgm:spPr/>
      <dgm:t>
        <a:bodyPr/>
        <a:lstStyle/>
        <a:p>
          <a:r>
            <a:rPr lang="ru-RU" dirty="0" smtClean="0"/>
            <a:t>Смешение твёрдых – мягких согласных</a:t>
          </a:r>
          <a:endParaRPr lang="ru-RU" dirty="0"/>
        </a:p>
      </dgm:t>
    </dgm:pt>
    <dgm:pt modelId="{998559B2-0BEB-4B7A-B271-2B04F6A0DDAB}" type="parTrans" cxnId="{BE881427-2EF2-4DAB-B71B-01FCEDE77CA9}">
      <dgm:prSet/>
      <dgm:spPr/>
      <dgm:t>
        <a:bodyPr/>
        <a:lstStyle/>
        <a:p>
          <a:endParaRPr lang="ru-RU"/>
        </a:p>
      </dgm:t>
    </dgm:pt>
    <dgm:pt modelId="{90E55DFF-0CE5-4C44-B073-378554C68375}" type="sibTrans" cxnId="{BE881427-2EF2-4DAB-B71B-01FCEDE77CA9}">
      <dgm:prSet/>
      <dgm:spPr/>
      <dgm:t>
        <a:bodyPr/>
        <a:lstStyle/>
        <a:p>
          <a:endParaRPr lang="ru-RU"/>
        </a:p>
      </dgm:t>
    </dgm:pt>
    <dgm:pt modelId="{E2AB1285-3D9D-41B1-AB47-04171AF747F0}" type="pres">
      <dgm:prSet presAssocID="{74859CA9-3EA3-4C19-94F5-D8212795B4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52797E-85F3-4114-9D4E-0BEDEB64D2C2}" type="pres">
      <dgm:prSet presAssocID="{74859CA9-3EA3-4C19-94F5-D8212795B44A}" presName="Name1" presStyleCnt="0"/>
      <dgm:spPr/>
    </dgm:pt>
    <dgm:pt modelId="{6F72F110-DEBC-45AC-A12F-9674118502AA}" type="pres">
      <dgm:prSet presAssocID="{74859CA9-3EA3-4C19-94F5-D8212795B44A}" presName="cycle" presStyleCnt="0"/>
      <dgm:spPr/>
    </dgm:pt>
    <dgm:pt modelId="{0E349BEC-B942-423D-AE07-3A39CD0433FA}" type="pres">
      <dgm:prSet presAssocID="{74859CA9-3EA3-4C19-94F5-D8212795B44A}" presName="srcNode" presStyleLbl="node1" presStyleIdx="0" presStyleCnt="3"/>
      <dgm:spPr/>
    </dgm:pt>
    <dgm:pt modelId="{1F148455-FC3D-4DCE-BF6D-00F378951C79}" type="pres">
      <dgm:prSet presAssocID="{74859CA9-3EA3-4C19-94F5-D8212795B44A}" presName="conn" presStyleLbl="parChTrans1D2" presStyleIdx="0" presStyleCnt="1"/>
      <dgm:spPr/>
      <dgm:t>
        <a:bodyPr/>
        <a:lstStyle/>
        <a:p>
          <a:endParaRPr lang="ru-RU"/>
        </a:p>
      </dgm:t>
    </dgm:pt>
    <dgm:pt modelId="{D42F5BBC-7DB9-46EE-8C65-FDDAA5A1F196}" type="pres">
      <dgm:prSet presAssocID="{74859CA9-3EA3-4C19-94F5-D8212795B44A}" presName="extraNode" presStyleLbl="node1" presStyleIdx="0" presStyleCnt="3"/>
      <dgm:spPr/>
    </dgm:pt>
    <dgm:pt modelId="{7EC64221-7555-4B6A-AE0E-EDE7321EF668}" type="pres">
      <dgm:prSet presAssocID="{74859CA9-3EA3-4C19-94F5-D8212795B44A}" presName="dstNode" presStyleLbl="node1" presStyleIdx="0" presStyleCnt="3"/>
      <dgm:spPr/>
    </dgm:pt>
    <dgm:pt modelId="{42B1C0E1-9F90-4504-B865-A8A05CA74BC4}" type="pres">
      <dgm:prSet presAssocID="{5BA3F0F6-48BD-4EF2-AB78-D1840E19AA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A0746-7946-44B4-A78A-8815B87D7681}" type="pres">
      <dgm:prSet presAssocID="{5BA3F0F6-48BD-4EF2-AB78-D1840E19AAA6}" presName="accent_1" presStyleCnt="0"/>
      <dgm:spPr/>
    </dgm:pt>
    <dgm:pt modelId="{B67C12B0-1704-47EE-A42A-4FE1DE8FAB93}" type="pres">
      <dgm:prSet presAssocID="{5BA3F0F6-48BD-4EF2-AB78-D1840E19AAA6}" presName="accentRepeatNode" presStyleLbl="solidFgAcc1" presStyleIdx="0" presStyleCnt="3"/>
      <dgm:spPr>
        <a:solidFill>
          <a:srgbClr val="CCFF66"/>
        </a:solidFill>
      </dgm:spPr>
    </dgm:pt>
    <dgm:pt modelId="{975F8BB7-1D2C-427A-9F43-AAF58F7EBE21}" type="pres">
      <dgm:prSet presAssocID="{DEDBCABD-D7BA-4FEA-81E0-9996BC57A22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2ADC2-241F-479D-AFB6-7A4939A7080E}" type="pres">
      <dgm:prSet presAssocID="{DEDBCABD-D7BA-4FEA-81E0-9996BC57A221}" presName="accent_2" presStyleCnt="0"/>
      <dgm:spPr/>
    </dgm:pt>
    <dgm:pt modelId="{A8BA3471-E605-4E80-A45B-8680438836A4}" type="pres">
      <dgm:prSet presAssocID="{DEDBCABD-D7BA-4FEA-81E0-9996BC57A221}" presName="accentRepeatNode" presStyleLbl="solidFgAcc1" presStyleIdx="1" presStyleCnt="3"/>
      <dgm:spPr>
        <a:solidFill>
          <a:srgbClr val="CCFF66"/>
        </a:solidFill>
      </dgm:spPr>
    </dgm:pt>
    <dgm:pt modelId="{1F07C16D-0AED-42A0-844D-FE15E78FFA77}" type="pres">
      <dgm:prSet presAssocID="{EFB0C9CD-98DC-47D0-99C4-E7F818BD7F1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F9A93-9256-4C81-B99D-FCF1C76B0B47}" type="pres">
      <dgm:prSet presAssocID="{EFB0C9CD-98DC-47D0-99C4-E7F818BD7F1D}" presName="accent_3" presStyleCnt="0"/>
      <dgm:spPr/>
    </dgm:pt>
    <dgm:pt modelId="{59358B6E-DA06-4319-9990-5EFF8EE2C58A}" type="pres">
      <dgm:prSet presAssocID="{EFB0C9CD-98DC-47D0-99C4-E7F818BD7F1D}" presName="accentRepeatNode" presStyleLbl="solidFgAcc1" presStyleIdx="2" presStyleCnt="3"/>
      <dgm:spPr>
        <a:solidFill>
          <a:srgbClr val="CCFF66"/>
        </a:solidFill>
      </dgm:spPr>
    </dgm:pt>
  </dgm:ptLst>
  <dgm:cxnLst>
    <dgm:cxn modelId="{29A23C0F-B3FB-4021-A843-5C7DD3C50211}" type="presOf" srcId="{DEDBCABD-D7BA-4FEA-81E0-9996BC57A221}" destId="{975F8BB7-1D2C-427A-9F43-AAF58F7EBE21}" srcOrd="0" destOrd="0" presId="urn:microsoft.com/office/officeart/2008/layout/VerticalCurvedList"/>
    <dgm:cxn modelId="{8CD25AA5-BAD0-4FC2-A270-EBBDD0354D45}" type="presOf" srcId="{EFB0C9CD-98DC-47D0-99C4-E7F818BD7F1D}" destId="{1F07C16D-0AED-42A0-844D-FE15E78FFA77}" srcOrd="0" destOrd="0" presId="urn:microsoft.com/office/officeart/2008/layout/VerticalCurvedList"/>
    <dgm:cxn modelId="{BE881427-2EF2-4DAB-B71B-01FCEDE77CA9}" srcId="{74859CA9-3EA3-4C19-94F5-D8212795B44A}" destId="{EFB0C9CD-98DC-47D0-99C4-E7F818BD7F1D}" srcOrd="2" destOrd="0" parTransId="{998559B2-0BEB-4B7A-B271-2B04F6A0DDAB}" sibTransId="{90E55DFF-0CE5-4C44-B073-378554C68375}"/>
    <dgm:cxn modelId="{E298C715-CD0B-4D40-A42C-014C7852598A}" srcId="{74859CA9-3EA3-4C19-94F5-D8212795B44A}" destId="{5BA3F0F6-48BD-4EF2-AB78-D1840E19AAA6}" srcOrd="0" destOrd="0" parTransId="{343E926B-848F-4437-A983-2E2B4F84E68A}" sibTransId="{CBDDCD59-15E0-4510-9BA1-C4F153FBCDBF}"/>
    <dgm:cxn modelId="{FDACF0F4-B3B8-46F7-AC48-02C2583DCF2B}" srcId="{74859CA9-3EA3-4C19-94F5-D8212795B44A}" destId="{DEDBCABD-D7BA-4FEA-81E0-9996BC57A221}" srcOrd="1" destOrd="0" parTransId="{BABE38C4-0E67-4950-B1AD-EC2537404FC5}" sibTransId="{E98967CD-D27A-4197-8C20-6DA4197A239F}"/>
    <dgm:cxn modelId="{76C7EF2C-AA13-4166-BB38-6A7F839ED783}" type="presOf" srcId="{5BA3F0F6-48BD-4EF2-AB78-D1840E19AAA6}" destId="{42B1C0E1-9F90-4504-B865-A8A05CA74BC4}" srcOrd="0" destOrd="0" presId="urn:microsoft.com/office/officeart/2008/layout/VerticalCurvedList"/>
    <dgm:cxn modelId="{FD54C500-E9CA-42D1-8A26-D15F3069E621}" type="presOf" srcId="{74859CA9-3EA3-4C19-94F5-D8212795B44A}" destId="{E2AB1285-3D9D-41B1-AB47-04171AF747F0}" srcOrd="0" destOrd="0" presId="urn:microsoft.com/office/officeart/2008/layout/VerticalCurvedList"/>
    <dgm:cxn modelId="{198303B9-FCC8-44A0-8531-C5EF5ED3499A}" type="presOf" srcId="{CBDDCD59-15E0-4510-9BA1-C4F153FBCDBF}" destId="{1F148455-FC3D-4DCE-BF6D-00F378951C79}" srcOrd="0" destOrd="0" presId="urn:microsoft.com/office/officeart/2008/layout/VerticalCurvedList"/>
    <dgm:cxn modelId="{328F204E-CF7E-48AD-BBE3-D06A7E76E594}" type="presParOf" srcId="{E2AB1285-3D9D-41B1-AB47-04171AF747F0}" destId="{3252797E-85F3-4114-9D4E-0BEDEB64D2C2}" srcOrd="0" destOrd="0" presId="urn:microsoft.com/office/officeart/2008/layout/VerticalCurvedList"/>
    <dgm:cxn modelId="{75C190C4-7381-49A6-B393-96E12336947F}" type="presParOf" srcId="{3252797E-85F3-4114-9D4E-0BEDEB64D2C2}" destId="{6F72F110-DEBC-45AC-A12F-9674118502AA}" srcOrd="0" destOrd="0" presId="urn:microsoft.com/office/officeart/2008/layout/VerticalCurvedList"/>
    <dgm:cxn modelId="{980A3386-A66F-4BCC-BA77-A2D12CC0AE0A}" type="presParOf" srcId="{6F72F110-DEBC-45AC-A12F-9674118502AA}" destId="{0E349BEC-B942-423D-AE07-3A39CD0433FA}" srcOrd="0" destOrd="0" presId="urn:microsoft.com/office/officeart/2008/layout/VerticalCurvedList"/>
    <dgm:cxn modelId="{9741E9B2-C76D-495D-8135-701F20E04A00}" type="presParOf" srcId="{6F72F110-DEBC-45AC-A12F-9674118502AA}" destId="{1F148455-FC3D-4DCE-BF6D-00F378951C79}" srcOrd="1" destOrd="0" presId="urn:microsoft.com/office/officeart/2008/layout/VerticalCurvedList"/>
    <dgm:cxn modelId="{A323E1DC-220D-4073-9A3C-78DEBCDE61D2}" type="presParOf" srcId="{6F72F110-DEBC-45AC-A12F-9674118502AA}" destId="{D42F5BBC-7DB9-46EE-8C65-FDDAA5A1F196}" srcOrd="2" destOrd="0" presId="urn:microsoft.com/office/officeart/2008/layout/VerticalCurvedList"/>
    <dgm:cxn modelId="{97D58812-2DA1-46EA-B061-08E0053FA057}" type="presParOf" srcId="{6F72F110-DEBC-45AC-A12F-9674118502AA}" destId="{7EC64221-7555-4B6A-AE0E-EDE7321EF668}" srcOrd="3" destOrd="0" presId="urn:microsoft.com/office/officeart/2008/layout/VerticalCurvedList"/>
    <dgm:cxn modelId="{F34A91E7-0932-46A1-AFBA-1061B0D88D35}" type="presParOf" srcId="{3252797E-85F3-4114-9D4E-0BEDEB64D2C2}" destId="{42B1C0E1-9F90-4504-B865-A8A05CA74BC4}" srcOrd="1" destOrd="0" presId="urn:microsoft.com/office/officeart/2008/layout/VerticalCurvedList"/>
    <dgm:cxn modelId="{4C3BB865-52A7-496B-9EE0-FC78825E1FA8}" type="presParOf" srcId="{3252797E-85F3-4114-9D4E-0BEDEB64D2C2}" destId="{07BA0746-7946-44B4-A78A-8815B87D7681}" srcOrd="2" destOrd="0" presId="urn:microsoft.com/office/officeart/2008/layout/VerticalCurvedList"/>
    <dgm:cxn modelId="{6980C9F4-A05F-4A19-9DB1-AD86BC8337BB}" type="presParOf" srcId="{07BA0746-7946-44B4-A78A-8815B87D7681}" destId="{B67C12B0-1704-47EE-A42A-4FE1DE8FAB93}" srcOrd="0" destOrd="0" presId="urn:microsoft.com/office/officeart/2008/layout/VerticalCurvedList"/>
    <dgm:cxn modelId="{3530AB15-C35D-4D76-877C-C57711405C00}" type="presParOf" srcId="{3252797E-85F3-4114-9D4E-0BEDEB64D2C2}" destId="{975F8BB7-1D2C-427A-9F43-AAF58F7EBE21}" srcOrd="3" destOrd="0" presId="urn:microsoft.com/office/officeart/2008/layout/VerticalCurvedList"/>
    <dgm:cxn modelId="{8CD4A92E-9365-446D-BD73-F86AD544428D}" type="presParOf" srcId="{3252797E-85F3-4114-9D4E-0BEDEB64D2C2}" destId="{EB62ADC2-241F-479D-AFB6-7A4939A7080E}" srcOrd="4" destOrd="0" presId="urn:microsoft.com/office/officeart/2008/layout/VerticalCurvedList"/>
    <dgm:cxn modelId="{263625C5-FC3D-48E4-9CF9-DB899F1A1F1C}" type="presParOf" srcId="{EB62ADC2-241F-479D-AFB6-7A4939A7080E}" destId="{A8BA3471-E605-4E80-A45B-8680438836A4}" srcOrd="0" destOrd="0" presId="urn:microsoft.com/office/officeart/2008/layout/VerticalCurvedList"/>
    <dgm:cxn modelId="{6999794C-8852-43AA-9289-144577436E80}" type="presParOf" srcId="{3252797E-85F3-4114-9D4E-0BEDEB64D2C2}" destId="{1F07C16D-0AED-42A0-844D-FE15E78FFA77}" srcOrd="5" destOrd="0" presId="urn:microsoft.com/office/officeart/2008/layout/VerticalCurvedList"/>
    <dgm:cxn modelId="{7030E29F-548C-4577-BC92-B293998E9ACF}" type="presParOf" srcId="{3252797E-85F3-4114-9D4E-0BEDEB64D2C2}" destId="{7E0F9A93-9256-4C81-B99D-FCF1C76B0B47}" srcOrd="6" destOrd="0" presId="urn:microsoft.com/office/officeart/2008/layout/VerticalCurvedList"/>
    <dgm:cxn modelId="{B1900EEE-2768-417C-94EF-76DFF65D1F04}" type="presParOf" srcId="{7E0F9A93-9256-4C81-B99D-FCF1C76B0B47}" destId="{59358B6E-DA06-4319-9990-5EFF8EE2C5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79DA1-1E6D-4EAF-99B7-DB3DCB3030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C5965F-FBF0-43E3-B561-035AA04C749C}">
      <dgm:prSet phldrT="[Текст]"/>
      <dgm:spPr/>
      <dgm:t>
        <a:bodyPr/>
        <a:lstStyle/>
        <a:p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ситуации</a:t>
          </a:r>
          <a:r>
            <a:rPr lang="ru-RU" dirty="0" smtClean="0"/>
            <a:t>: </a:t>
          </a:r>
        </a:p>
        <a:p>
          <a:r>
            <a:rPr lang="ru-RU" dirty="0" smtClean="0"/>
            <a:t>цветы (клумба), </a:t>
          </a:r>
        </a:p>
        <a:p>
          <a:r>
            <a:rPr lang="ru-RU" dirty="0" smtClean="0"/>
            <a:t>лёд (каток)</a:t>
          </a:r>
          <a:endParaRPr lang="ru-RU" dirty="0"/>
        </a:p>
      </dgm:t>
    </dgm:pt>
    <dgm:pt modelId="{63D648E6-5510-4FB4-8ED2-1D401FC122CA}" type="parTrans" cxnId="{E1CBA183-0398-4546-BB62-9364642A9B67}">
      <dgm:prSet/>
      <dgm:spPr/>
      <dgm:t>
        <a:bodyPr/>
        <a:lstStyle/>
        <a:p>
          <a:endParaRPr lang="ru-RU"/>
        </a:p>
      </dgm:t>
    </dgm:pt>
    <dgm:pt modelId="{F06F25FA-0BF4-413D-B6C3-35500E6A3E7A}" type="sibTrans" cxnId="{E1CBA183-0398-4546-BB62-9364642A9B67}">
      <dgm:prSet/>
      <dgm:spPr/>
      <dgm:t>
        <a:bodyPr/>
        <a:lstStyle/>
        <a:p>
          <a:endParaRPr lang="ru-RU"/>
        </a:p>
      </dgm:t>
    </dgm:pt>
    <dgm:pt modelId="{B9F17037-532E-40FB-94E7-D55844CD2CF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Замена названия части предмета целым и наоборот: </a:t>
          </a:r>
          <a:r>
            <a:rPr lang="ru-RU" dirty="0" smtClean="0"/>
            <a:t>машина (кузов), воротник (платье)</a:t>
          </a:r>
          <a:endParaRPr lang="ru-RU" dirty="0"/>
        </a:p>
      </dgm:t>
    </dgm:pt>
    <dgm:pt modelId="{AA1E56A5-04C7-4F44-9A69-708333098FB3}" type="parTrans" cxnId="{553DC662-A01A-455A-88C3-1C2EACBE6D78}">
      <dgm:prSet/>
      <dgm:spPr/>
      <dgm:t>
        <a:bodyPr/>
        <a:lstStyle/>
        <a:p>
          <a:endParaRPr lang="ru-RU"/>
        </a:p>
      </dgm:t>
    </dgm:pt>
    <dgm:pt modelId="{5613E7D8-A237-4013-B32F-8A2906C545B5}" type="sibTrans" cxnId="{553DC662-A01A-455A-88C3-1C2EACBE6D78}">
      <dgm:prSet/>
      <dgm:spPr/>
      <dgm:t>
        <a:bodyPr/>
        <a:lstStyle/>
        <a:p>
          <a:endParaRPr lang="ru-RU"/>
        </a:p>
      </dgm:t>
    </dgm:pt>
    <dgm:pt modelId="{EF9B192A-32C9-4606-B8F4-602B4281BD7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Замена общих понятий частными: </a:t>
          </a:r>
          <a:r>
            <a:rPr lang="ru-RU" dirty="0" smtClean="0"/>
            <a:t>ботинки (обувь), тарелка (посуда)</a:t>
          </a:r>
          <a:endParaRPr lang="ru-RU" dirty="0"/>
        </a:p>
      </dgm:t>
    </dgm:pt>
    <dgm:pt modelId="{F5D0D654-EEB7-4291-832D-C8C55A13F8E1}" type="parTrans" cxnId="{08E42203-56FD-498E-A736-47C08D64F1DA}">
      <dgm:prSet/>
      <dgm:spPr/>
      <dgm:t>
        <a:bodyPr/>
        <a:lstStyle/>
        <a:p>
          <a:endParaRPr lang="ru-RU"/>
        </a:p>
      </dgm:t>
    </dgm:pt>
    <dgm:pt modelId="{85C8A131-0DC2-496D-893A-0629E9F72332}" type="sibTrans" cxnId="{08E42203-56FD-498E-A736-47C08D64F1DA}">
      <dgm:prSet/>
      <dgm:spPr/>
      <dgm:t>
        <a:bodyPr/>
        <a:lstStyle/>
        <a:p>
          <a:endParaRPr lang="ru-RU"/>
        </a:p>
      </dgm:t>
    </dgm:pt>
    <dgm:pt modelId="{272FAC69-08B5-4F16-BA3A-01C38095060B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Взаимозамены</a:t>
          </a:r>
          <a:r>
            <a:rPr lang="ru-RU" dirty="0" smtClean="0"/>
            <a:t> предмета и действия, предмета и качества: топор (косить), рисовать (краски)</a:t>
          </a:r>
          <a:endParaRPr lang="ru-RU" dirty="0"/>
        </a:p>
      </dgm:t>
    </dgm:pt>
    <dgm:pt modelId="{6E407634-7239-4A2D-877C-F8EE001608F7}" type="parTrans" cxnId="{4AA23B93-352A-4B31-82FF-A519C40BD660}">
      <dgm:prSet/>
      <dgm:spPr/>
      <dgm:t>
        <a:bodyPr/>
        <a:lstStyle/>
        <a:p>
          <a:endParaRPr lang="ru-RU"/>
        </a:p>
      </dgm:t>
    </dgm:pt>
    <dgm:pt modelId="{F93D56AA-7C64-42CB-8127-6FAED3DFEF32}" type="sibTrans" cxnId="{4AA23B93-352A-4B31-82FF-A519C40BD660}">
      <dgm:prSet/>
      <dgm:spPr/>
      <dgm:t>
        <a:bodyPr/>
        <a:lstStyle/>
        <a:p>
          <a:endParaRPr lang="ru-RU"/>
        </a:p>
      </dgm:t>
    </dgm:pt>
    <dgm:pt modelId="{DBBD6BD3-49D5-45FF-A356-96AB9CA7291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Смысловые замены: </a:t>
          </a:r>
          <a:r>
            <a:rPr lang="ru-RU" dirty="0" smtClean="0"/>
            <a:t>ел (съел), </a:t>
          </a:r>
        </a:p>
        <a:p>
          <a:r>
            <a:rPr lang="ru-RU" dirty="0" smtClean="0"/>
            <a:t>подрезает (косит)</a:t>
          </a:r>
          <a:endParaRPr lang="ru-RU" dirty="0"/>
        </a:p>
      </dgm:t>
    </dgm:pt>
    <dgm:pt modelId="{55B87983-A515-41C4-9738-E931F1710C69}" type="parTrans" cxnId="{554B0205-2AB6-4AA6-855E-3C0C66F58E20}">
      <dgm:prSet/>
      <dgm:spPr/>
      <dgm:t>
        <a:bodyPr/>
        <a:lstStyle/>
        <a:p>
          <a:endParaRPr lang="ru-RU"/>
        </a:p>
      </dgm:t>
    </dgm:pt>
    <dgm:pt modelId="{987E69A1-5C35-43DF-B8B3-B5D5209AA05E}" type="sibTrans" cxnId="{554B0205-2AB6-4AA6-855E-3C0C66F58E20}">
      <dgm:prSet/>
      <dgm:spPr/>
      <dgm:t>
        <a:bodyPr/>
        <a:lstStyle/>
        <a:p>
          <a:endParaRPr lang="ru-RU"/>
        </a:p>
      </dgm:t>
    </dgm:pt>
    <dgm:pt modelId="{3925E9C3-30FB-4A2E-8B5D-57D6951843CD}" type="pres">
      <dgm:prSet presAssocID="{72379DA1-1E6D-4EAF-99B7-DB3DCB3030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019B4-F5B3-4A8A-8042-6A8738F621DE}" type="pres">
      <dgm:prSet presAssocID="{6EC5965F-FBF0-43E3-B561-035AA04C74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A964F-1855-481A-9397-09BE7245E34C}" type="pres">
      <dgm:prSet presAssocID="{F06F25FA-0BF4-413D-B6C3-35500E6A3E7A}" presName="sibTrans" presStyleCnt="0"/>
      <dgm:spPr/>
    </dgm:pt>
    <dgm:pt modelId="{08F7FE2A-6F07-4440-9668-743075612D44}" type="pres">
      <dgm:prSet presAssocID="{B9F17037-532E-40FB-94E7-D55844CD2C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F5C14-2C31-4339-BB0A-A9F973E3FCC1}" type="pres">
      <dgm:prSet presAssocID="{5613E7D8-A237-4013-B32F-8A2906C545B5}" presName="sibTrans" presStyleCnt="0"/>
      <dgm:spPr/>
    </dgm:pt>
    <dgm:pt modelId="{44880FA9-D7D2-41AC-A8A9-23BCF4FA9D28}" type="pres">
      <dgm:prSet presAssocID="{EF9B192A-32C9-4606-B8F4-602B4281BD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3CD04-799A-4296-8DAC-AC4ACF7DDAC2}" type="pres">
      <dgm:prSet presAssocID="{85C8A131-0DC2-496D-893A-0629E9F72332}" presName="sibTrans" presStyleCnt="0"/>
      <dgm:spPr/>
    </dgm:pt>
    <dgm:pt modelId="{1221E53B-5A98-4D62-85F7-205E2C71007F}" type="pres">
      <dgm:prSet presAssocID="{272FAC69-08B5-4F16-BA3A-01C38095060B}" presName="node" presStyleLbl="node1" presStyleIdx="3" presStyleCnt="5" custScaleY="155084" custLinFactNeighborX="482" custLinFactNeighborY="30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00D54-F1D3-4874-B323-A8DA080DA76F}" type="pres">
      <dgm:prSet presAssocID="{F93D56AA-7C64-42CB-8127-6FAED3DFEF32}" presName="sibTrans" presStyleCnt="0"/>
      <dgm:spPr/>
    </dgm:pt>
    <dgm:pt modelId="{8146367B-EF48-44B8-AFF9-AE04C047EBC2}" type="pres">
      <dgm:prSet presAssocID="{DBBD6BD3-49D5-45FF-A356-96AB9CA72911}" presName="node" presStyleLbl="node1" presStyleIdx="4" presStyleCnt="5" custScaleY="149231" custLinFactNeighborX="3125" custLinFactNeighborY="3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1B2F3-6BC8-4B50-81EF-930847DC9DE4}" type="presOf" srcId="{272FAC69-08B5-4F16-BA3A-01C38095060B}" destId="{1221E53B-5A98-4D62-85F7-205E2C71007F}" srcOrd="0" destOrd="0" presId="urn:microsoft.com/office/officeart/2005/8/layout/default"/>
    <dgm:cxn modelId="{554B0205-2AB6-4AA6-855E-3C0C66F58E20}" srcId="{72379DA1-1E6D-4EAF-99B7-DB3DCB3030B5}" destId="{DBBD6BD3-49D5-45FF-A356-96AB9CA72911}" srcOrd="4" destOrd="0" parTransId="{55B87983-A515-41C4-9738-E931F1710C69}" sibTransId="{987E69A1-5C35-43DF-B8B3-B5D5209AA05E}"/>
    <dgm:cxn modelId="{4755DB9E-9781-4DF3-82B8-1F6DA474AEED}" type="presOf" srcId="{72379DA1-1E6D-4EAF-99B7-DB3DCB3030B5}" destId="{3925E9C3-30FB-4A2E-8B5D-57D6951843CD}" srcOrd="0" destOrd="0" presId="urn:microsoft.com/office/officeart/2005/8/layout/default"/>
    <dgm:cxn modelId="{08E42203-56FD-498E-A736-47C08D64F1DA}" srcId="{72379DA1-1E6D-4EAF-99B7-DB3DCB3030B5}" destId="{EF9B192A-32C9-4606-B8F4-602B4281BD7F}" srcOrd="2" destOrd="0" parTransId="{F5D0D654-EEB7-4291-832D-C8C55A13F8E1}" sibTransId="{85C8A131-0DC2-496D-893A-0629E9F72332}"/>
    <dgm:cxn modelId="{C95A193F-195A-4BF0-B6CC-CC41750531AA}" type="presOf" srcId="{6EC5965F-FBF0-43E3-B561-035AA04C749C}" destId="{5CD019B4-F5B3-4A8A-8042-6A8738F621DE}" srcOrd="0" destOrd="0" presId="urn:microsoft.com/office/officeart/2005/8/layout/default"/>
    <dgm:cxn modelId="{18B6A56D-B18F-45E7-BC49-4E659EB0386D}" type="presOf" srcId="{DBBD6BD3-49D5-45FF-A356-96AB9CA72911}" destId="{8146367B-EF48-44B8-AFF9-AE04C047EBC2}" srcOrd="0" destOrd="0" presId="urn:microsoft.com/office/officeart/2005/8/layout/default"/>
    <dgm:cxn modelId="{26F3CFC2-F460-4C4E-A93A-B7FA9B34EE62}" type="presOf" srcId="{EF9B192A-32C9-4606-B8F4-602B4281BD7F}" destId="{44880FA9-D7D2-41AC-A8A9-23BCF4FA9D28}" srcOrd="0" destOrd="0" presId="urn:microsoft.com/office/officeart/2005/8/layout/default"/>
    <dgm:cxn modelId="{E1CBA183-0398-4546-BB62-9364642A9B67}" srcId="{72379DA1-1E6D-4EAF-99B7-DB3DCB3030B5}" destId="{6EC5965F-FBF0-43E3-B561-035AA04C749C}" srcOrd="0" destOrd="0" parTransId="{63D648E6-5510-4FB4-8ED2-1D401FC122CA}" sibTransId="{F06F25FA-0BF4-413D-B6C3-35500E6A3E7A}"/>
    <dgm:cxn modelId="{553DC662-A01A-455A-88C3-1C2EACBE6D78}" srcId="{72379DA1-1E6D-4EAF-99B7-DB3DCB3030B5}" destId="{B9F17037-532E-40FB-94E7-D55844CD2CF0}" srcOrd="1" destOrd="0" parTransId="{AA1E56A5-04C7-4F44-9A69-708333098FB3}" sibTransId="{5613E7D8-A237-4013-B32F-8A2906C545B5}"/>
    <dgm:cxn modelId="{D4C0225B-5C3E-4282-88BD-5905F2CA056A}" type="presOf" srcId="{B9F17037-532E-40FB-94E7-D55844CD2CF0}" destId="{08F7FE2A-6F07-4440-9668-743075612D44}" srcOrd="0" destOrd="0" presId="urn:microsoft.com/office/officeart/2005/8/layout/default"/>
    <dgm:cxn modelId="{4AA23B93-352A-4B31-82FF-A519C40BD660}" srcId="{72379DA1-1E6D-4EAF-99B7-DB3DCB3030B5}" destId="{272FAC69-08B5-4F16-BA3A-01C38095060B}" srcOrd="3" destOrd="0" parTransId="{6E407634-7239-4A2D-877C-F8EE001608F7}" sibTransId="{F93D56AA-7C64-42CB-8127-6FAED3DFEF32}"/>
    <dgm:cxn modelId="{821DCEA1-78D9-487B-9245-16147E263C79}" type="presParOf" srcId="{3925E9C3-30FB-4A2E-8B5D-57D6951843CD}" destId="{5CD019B4-F5B3-4A8A-8042-6A8738F621DE}" srcOrd="0" destOrd="0" presId="urn:microsoft.com/office/officeart/2005/8/layout/default"/>
    <dgm:cxn modelId="{DDEE73E6-0A7C-4EF8-985C-92B53D1CCC02}" type="presParOf" srcId="{3925E9C3-30FB-4A2E-8B5D-57D6951843CD}" destId="{D77A964F-1855-481A-9397-09BE7245E34C}" srcOrd="1" destOrd="0" presId="urn:microsoft.com/office/officeart/2005/8/layout/default"/>
    <dgm:cxn modelId="{C76E317B-129C-4A10-B5A9-21A143508898}" type="presParOf" srcId="{3925E9C3-30FB-4A2E-8B5D-57D6951843CD}" destId="{08F7FE2A-6F07-4440-9668-743075612D44}" srcOrd="2" destOrd="0" presId="urn:microsoft.com/office/officeart/2005/8/layout/default"/>
    <dgm:cxn modelId="{93D6B19A-2E66-458D-9582-A1FC3D51A198}" type="presParOf" srcId="{3925E9C3-30FB-4A2E-8B5D-57D6951843CD}" destId="{5FDF5C14-2C31-4339-BB0A-A9F973E3FCC1}" srcOrd="3" destOrd="0" presId="urn:microsoft.com/office/officeart/2005/8/layout/default"/>
    <dgm:cxn modelId="{62EF192F-3B03-40AA-A0ED-DEA56A2A04C1}" type="presParOf" srcId="{3925E9C3-30FB-4A2E-8B5D-57D6951843CD}" destId="{44880FA9-D7D2-41AC-A8A9-23BCF4FA9D28}" srcOrd="4" destOrd="0" presId="urn:microsoft.com/office/officeart/2005/8/layout/default"/>
    <dgm:cxn modelId="{F16C3E7A-CF6E-4569-BB88-BFAB2890AF22}" type="presParOf" srcId="{3925E9C3-30FB-4A2E-8B5D-57D6951843CD}" destId="{7DA3CD04-799A-4296-8DAC-AC4ACF7DDAC2}" srcOrd="5" destOrd="0" presId="urn:microsoft.com/office/officeart/2005/8/layout/default"/>
    <dgm:cxn modelId="{9F7FF920-075B-4A2A-AD90-E30AA972F3D9}" type="presParOf" srcId="{3925E9C3-30FB-4A2E-8B5D-57D6951843CD}" destId="{1221E53B-5A98-4D62-85F7-205E2C71007F}" srcOrd="6" destOrd="0" presId="urn:microsoft.com/office/officeart/2005/8/layout/default"/>
    <dgm:cxn modelId="{E8035763-E439-4837-A0AA-A9C85145AF1C}" type="presParOf" srcId="{3925E9C3-30FB-4A2E-8B5D-57D6951843CD}" destId="{45900D54-F1D3-4874-B323-A8DA080DA76F}" srcOrd="7" destOrd="0" presId="urn:microsoft.com/office/officeart/2005/8/layout/default"/>
    <dgm:cxn modelId="{ABBE264B-A48A-47D4-8931-915C9B6DEB81}" type="presParOf" srcId="{3925E9C3-30FB-4A2E-8B5D-57D6951843CD}" destId="{8146367B-EF48-44B8-AFF9-AE04C047EB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3BE4C-D7DD-4BA0-86E2-6EFE6B51E5B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FB5831-2063-4006-8DF9-1BA3220983A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74"/>
              </a:solidFill>
            </a:rPr>
            <a:t>Зачеркнуть заданную букву в любом тексте. Начинать следует с одной гласной буквы. Например, буквы А.</a:t>
          </a:r>
          <a:r>
            <a:rPr lang="ru-RU" sz="1300" dirty="0" smtClean="0"/>
            <a:t>	 </a:t>
          </a:r>
          <a:endParaRPr lang="ru-RU" sz="1300" dirty="0"/>
        </a:p>
      </dgm:t>
    </dgm:pt>
    <dgm:pt modelId="{FC67CC22-9306-4D4C-B748-80BFB378D75A}" type="parTrans" cxnId="{37B0C062-0027-4E52-95DF-974268A10300}">
      <dgm:prSet/>
      <dgm:spPr/>
      <dgm:t>
        <a:bodyPr/>
        <a:lstStyle/>
        <a:p>
          <a:endParaRPr lang="ru-RU"/>
        </a:p>
      </dgm:t>
    </dgm:pt>
    <dgm:pt modelId="{6CE5F722-7EF6-49AB-B0A7-AFBC595174E5}" type="sibTrans" cxnId="{37B0C062-0027-4E52-95DF-974268A10300}">
      <dgm:prSet/>
      <dgm:spPr/>
      <dgm:t>
        <a:bodyPr/>
        <a:lstStyle/>
        <a:p>
          <a:endParaRPr lang="ru-RU"/>
        </a:p>
      </dgm:t>
    </dgm:pt>
    <dgm:pt modelId="{71F3B53C-A6C9-4A11-B943-1E71F754588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74"/>
              </a:solidFill>
            </a:rPr>
            <a:t>Усложняем первое упражнение: в любом выбранном тексте обводим заданную гласную букву и зачеркиваем заданную согласную букву.</a:t>
          </a:r>
          <a:endParaRPr lang="ru-RU" sz="1800" b="1" dirty="0">
            <a:solidFill>
              <a:srgbClr val="003374"/>
            </a:solidFill>
          </a:endParaRPr>
        </a:p>
      </dgm:t>
    </dgm:pt>
    <dgm:pt modelId="{0C8B8096-813C-45BB-91CD-21003C3157B6}" type="parTrans" cxnId="{D81AC240-D063-49F7-9D16-8F01EA988DA1}">
      <dgm:prSet/>
      <dgm:spPr/>
      <dgm:t>
        <a:bodyPr/>
        <a:lstStyle/>
        <a:p>
          <a:endParaRPr lang="ru-RU"/>
        </a:p>
      </dgm:t>
    </dgm:pt>
    <dgm:pt modelId="{326B5B69-1888-430B-93BA-6F9A4E3AC036}" type="sibTrans" cxnId="{D81AC240-D063-49F7-9D16-8F01EA988DA1}">
      <dgm:prSet/>
      <dgm:spPr/>
      <dgm:t>
        <a:bodyPr/>
        <a:lstStyle/>
        <a:p>
          <a:endParaRPr lang="ru-RU"/>
        </a:p>
      </dgm:t>
    </dgm:pt>
    <dgm:pt modelId="{1A4DF305-0C31-43C4-B04F-7648E004A75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74"/>
              </a:solidFill>
            </a:rPr>
            <a:t>Каждый день пишем карандашом короткий диктант. Ошибки в тексте не исправляем, а помечаем зеленой (не красной!) ручкой на полях. Ребенку даем возможность не зачеркнуть, а стереть свои ошибки и написать правильно.</a:t>
          </a:r>
          <a:endParaRPr lang="ru-RU" sz="1800" b="1" dirty="0">
            <a:solidFill>
              <a:srgbClr val="003374"/>
            </a:solidFill>
          </a:endParaRPr>
        </a:p>
      </dgm:t>
    </dgm:pt>
    <dgm:pt modelId="{E120B882-6A11-435B-B0D9-F587054F0170}" type="parTrans" cxnId="{54EC2BA9-1EF3-4DDF-AB63-095B8C6B9F06}">
      <dgm:prSet/>
      <dgm:spPr/>
      <dgm:t>
        <a:bodyPr/>
        <a:lstStyle/>
        <a:p>
          <a:endParaRPr lang="ru-RU"/>
        </a:p>
      </dgm:t>
    </dgm:pt>
    <dgm:pt modelId="{C7973FAA-A48C-4C07-94A6-81846F67FDFD}" type="sibTrans" cxnId="{54EC2BA9-1EF3-4DDF-AB63-095B8C6B9F06}">
      <dgm:prSet/>
      <dgm:spPr/>
      <dgm:t>
        <a:bodyPr/>
        <a:lstStyle/>
        <a:p>
          <a:endParaRPr lang="ru-RU"/>
        </a:p>
      </dgm:t>
    </dgm:pt>
    <dgm:pt modelId="{93F25399-D6D0-4DBB-9712-D4105B518319}" type="pres">
      <dgm:prSet presAssocID="{BCF3BE4C-D7DD-4BA0-86E2-6EFE6B51E5B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98FDAF-F9CB-4F05-ABC3-76EC7D584CAF}" type="pres">
      <dgm:prSet presAssocID="{35FB5831-2063-4006-8DF9-1BA3220983AB}" presName="composite" presStyleCnt="0"/>
      <dgm:spPr/>
    </dgm:pt>
    <dgm:pt modelId="{E0ACD58A-2DF0-4CCA-A162-A7719A17DC12}" type="pres">
      <dgm:prSet presAssocID="{35FB5831-2063-4006-8DF9-1BA3220983AB}" presName="LShape" presStyleLbl="alignNode1" presStyleIdx="0" presStyleCnt="5"/>
      <dgm:spPr/>
    </dgm:pt>
    <dgm:pt modelId="{588DFA77-63EB-4A6E-AFDB-8FD97669CB9A}" type="pres">
      <dgm:prSet presAssocID="{35FB5831-2063-4006-8DF9-1BA3220983A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0BDC0-AC1B-4907-90BD-F9C553885852}" type="pres">
      <dgm:prSet presAssocID="{35FB5831-2063-4006-8DF9-1BA3220983AB}" presName="Triangle" presStyleLbl="alignNode1" presStyleIdx="1" presStyleCnt="5"/>
      <dgm:spPr/>
    </dgm:pt>
    <dgm:pt modelId="{A32E7516-D78B-4225-8FEB-3F588767D4B0}" type="pres">
      <dgm:prSet presAssocID="{6CE5F722-7EF6-49AB-B0A7-AFBC595174E5}" presName="sibTrans" presStyleCnt="0"/>
      <dgm:spPr/>
    </dgm:pt>
    <dgm:pt modelId="{2DEC38E0-B3A2-4C22-BE10-E23B90F4B9DA}" type="pres">
      <dgm:prSet presAssocID="{6CE5F722-7EF6-49AB-B0A7-AFBC595174E5}" presName="space" presStyleCnt="0"/>
      <dgm:spPr/>
    </dgm:pt>
    <dgm:pt modelId="{4C08900D-0654-44F2-89B5-D4429AF83BC6}" type="pres">
      <dgm:prSet presAssocID="{71F3B53C-A6C9-4A11-B943-1E71F7545880}" presName="composite" presStyleCnt="0"/>
      <dgm:spPr/>
    </dgm:pt>
    <dgm:pt modelId="{FBE8CD0B-BB52-4977-988B-73BDCA914CAD}" type="pres">
      <dgm:prSet presAssocID="{71F3B53C-A6C9-4A11-B943-1E71F7545880}" presName="LShape" presStyleLbl="alignNode1" presStyleIdx="2" presStyleCnt="5"/>
      <dgm:spPr/>
    </dgm:pt>
    <dgm:pt modelId="{148633C9-4723-42A0-B4D1-FA738D26EE42}" type="pres">
      <dgm:prSet presAssocID="{71F3B53C-A6C9-4A11-B943-1E71F7545880}" presName="ParentText" presStyleLbl="revTx" presStyleIdx="1" presStyleCnt="3" custScaleX="95929" custScaleY="98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0B7C0-2AF0-4392-BA2B-69A2D8A8AE41}" type="pres">
      <dgm:prSet presAssocID="{71F3B53C-A6C9-4A11-B943-1E71F7545880}" presName="Triangle" presStyleLbl="alignNode1" presStyleIdx="3" presStyleCnt="5"/>
      <dgm:spPr/>
    </dgm:pt>
    <dgm:pt modelId="{6C1E169C-C29C-4CFE-BCED-8887B984F2C2}" type="pres">
      <dgm:prSet presAssocID="{326B5B69-1888-430B-93BA-6F9A4E3AC036}" presName="sibTrans" presStyleCnt="0"/>
      <dgm:spPr/>
    </dgm:pt>
    <dgm:pt modelId="{C9811CF0-7B58-4815-BAFA-03B2209FFD0B}" type="pres">
      <dgm:prSet presAssocID="{326B5B69-1888-430B-93BA-6F9A4E3AC036}" presName="space" presStyleCnt="0"/>
      <dgm:spPr/>
    </dgm:pt>
    <dgm:pt modelId="{CB440D35-B416-4CA5-8F40-EB343FCD5FC8}" type="pres">
      <dgm:prSet presAssocID="{1A4DF305-0C31-43C4-B04F-7648E004A753}" presName="composite" presStyleCnt="0"/>
      <dgm:spPr/>
    </dgm:pt>
    <dgm:pt modelId="{9D1CDED0-C677-4A2C-9133-CC3C171299FB}" type="pres">
      <dgm:prSet presAssocID="{1A4DF305-0C31-43C4-B04F-7648E004A753}" presName="LShape" presStyleLbl="alignNode1" presStyleIdx="4" presStyleCnt="5"/>
      <dgm:spPr/>
    </dgm:pt>
    <dgm:pt modelId="{E18ACD31-0F9E-44C0-B3B7-CD6FA5568056}" type="pres">
      <dgm:prSet presAssocID="{1A4DF305-0C31-43C4-B04F-7648E004A75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E6EF7-B31F-42B3-85D3-DBECC9A2F799}" type="presOf" srcId="{71F3B53C-A6C9-4A11-B943-1E71F7545880}" destId="{148633C9-4723-42A0-B4D1-FA738D26EE42}" srcOrd="0" destOrd="0" presId="urn:microsoft.com/office/officeart/2009/3/layout/StepUpProcess"/>
    <dgm:cxn modelId="{7767E33B-F3E9-4CE9-B4B2-736F9DCAF59C}" type="presOf" srcId="{1A4DF305-0C31-43C4-B04F-7648E004A753}" destId="{E18ACD31-0F9E-44C0-B3B7-CD6FA5568056}" srcOrd="0" destOrd="0" presId="urn:microsoft.com/office/officeart/2009/3/layout/StepUpProcess"/>
    <dgm:cxn modelId="{54EC2BA9-1EF3-4DDF-AB63-095B8C6B9F06}" srcId="{BCF3BE4C-D7DD-4BA0-86E2-6EFE6B51E5B5}" destId="{1A4DF305-0C31-43C4-B04F-7648E004A753}" srcOrd="2" destOrd="0" parTransId="{E120B882-6A11-435B-B0D9-F587054F0170}" sibTransId="{C7973FAA-A48C-4C07-94A6-81846F67FDFD}"/>
    <dgm:cxn modelId="{112EA4D7-8B2F-4808-B52D-A2D065218233}" type="presOf" srcId="{BCF3BE4C-D7DD-4BA0-86E2-6EFE6B51E5B5}" destId="{93F25399-D6D0-4DBB-9712-D4105B518319}" srcOrd="0" destOrd="0" presId="urn:microsoft.com/office/officeart/2009/3/layout/StepUpProcess"/>
    <dgm:cxn modelId="{37B0C062-0027-4E52-95DF-974268A10300}" srcId="{BCF3BE4C-D7DD-4BA0-86E2-6EFE6B51E5B5}" destId="{35FB5831-2063-4006-8DF9-1BA3220983AB}" srcOrd="0" destOrd="0" parTransId="{FC67CC22-9306-4D4C-B748-80BFB378D75A}" sibTransId="{6CE5F722-7EF6-49AB-B0A7-AFBC595174E5}"/>
    <dgm:cxn modelId="{F9597FEB-8B70-4943-8814-6E5101BE5C24}" type="presOf" srcId="{35FB5831-2063-4006-8DF9-1BA3220983AB}" destId="{588DFA77-63EB-4A6E-AFDB-8FD97669CB9A}" srcOrd="0" destOrd="0" presId="urn:microsoft.com/office/officeart/2009/3/layout/StepUpProcess"/>
    <dgm:cxn modelId="{D81AC240-D063-49F7-9D16-8F01EA988DA1}" srcId="{BCF3BE4C-D7DD-4BA0-86E2-6EFE6B51E5B5}" destId="{71F3B53C-A6C9-4A11-B943-1E71F7545880}" srcOrd="1" destOrd="0" parTransId="{0C8B8096-813C-45BB-91CD-21003C3157B6}" sibTransId="{326B5B69-1888-430B-93BA-6F9A4E3AC036}"/>
    <dgm:cxn modelId="{C502B6AC-2B58-46A5-AF12-98F0ABB38D2C}" type="presParOf" srcId="{93F25399-D6D0-4DBB-9712-D4105B518319}" destId="{EA98FDAF-F9CB-4F05-ABC3-76EC7D584CAF}" srcOrd="0" destOrd="0" presId="urn:microsoft.com/office/officeart/2009/3/layout/StepUpProcess"/>
    <dgm:cxn modelId="{B63DC939-FC64-4FF0-908E-34B28FAD2D5A}" type="presParOf" srcId="{EA98FDAF-F9CB-4F05-ABC3-76EC7D584CAF}" destId="{E0ACD58A-2DF0-4CCA-A162-A7719A17DC12}" srcOrd="0" destOrd="0" presId="urn:microsoft.com/office/officeart/2009/3/layout/StepUpProcess"/>
    <dgm:cxn modelId="{512E2B34-A64F-4691-895D-48E82A98A23D}" type="presParOf" srcId="{EA98FDAF-F9CB-4F05-ABC3-76EC7D584CAF}" destId="{588DFA77-63EB-4A6E-AFDB-8FD97669CB9A}" srcOrd="1" destOrd="0" presId="urn:microsoft.com/office/officeart/2009/3/layout/StepUpProcess"/>
    <dgm:cxn modelId="{5C335A70-2C9C-483C-AB27-583D48A1662D}" type="presParOf" srcId="{EA98FDAF-F9CB-4F05-ABC3-76EC7D584CAF}" destId="{9360BDC0-AC1B-4907-90BD-F9C553885852}" srcOrd="2" destOrd="0" presId="urn:microsoft.com/office/officeart/2009/3/layout/StepUpProcess"/>
    <dgm:cxn modelId="{92FBC939-CFFE-4A7F-A4F4-87C8BCA96B00}" type="presParOf" srcId="{93F25399-D6D0-4DBB-9712-D4105B518319}" destId="{A32E7516-D78B-4225-8FEB-3F588767D4B0}" srcOrd="1" destOrd="0" presId="urn:microsoft.com/office/officeart/2009/3/layout/StepUpProcess"/>
    <dgm:cxn modelId="{5DA03F11-796C-41E1-BD5F-BBAB3B8BD00D}" type="presParOf" srcId="{A32E7516-D78B-4225-8FEB-3F588767D4B0}" destId="{2DEC38E0-B3A2-4C22-BE10-E23B90F4B9DA}" srcOrd="0" destOrd="0" presId="urn:microsoft.com/office/officeart/2009/3/layout/StepUpProcess"/>
    <dgm:cxn modelId="{D2D1B2AE-D6D3-4B5E-8BE5-6162D69D5FC1}" type="presParOf" srcId="{93F25399-D6D0-4DBB-9712-D4105B518319}" destId="{4C08900D-0654-44F2-89B5-D4429AF83BC6}" srcOrd="2" destOrd="0" presId="urn:microsoft.com/office/officeart/2009/3/layout/StepUpProcess"/>
    <dgm:cxn modelId="{56DF02D4-BFBF-4779-86EB-B0BE8BB47AFE}" type="presParOf" srcId="{4C08900D-0654-44F2-89B5-D4429AF83BC6}" destId="{FBE8CD0B-BB52-4977-988B-73BDCA914CAD}" srcOrd="0" destOrd="0" presId="urn:microsoft.com/office/officeart/2009/3/layout/StepUpProcess"/>
    <dgm:cxn modelId="{107FBF21-6CE0-4205-B016-1F0A905D78F2}" type="presParOf" srcId="{4C08900D-0654-44F2-89B5-D4429AF83BC6}" destId="{148633C9-4723-42A0-B4D1-FA738D26EE42}" srcOrd="1" destOrd="0" presId="urn:microsoft.com/office/officeart/2009/3/layout/StepUpProcess"/>
    <dgm:cxn modelId="{A05D666E-9207-4631-8BB9-7B2F04F6DC33}" type="presParOf" srcId="{4C08900D-0654-44F2-89B5-D4429AF83BC6}" destId="{90F0B7C0-2AF0-4392-BA2B-69A2D8A8AE41}" srcOrd="2" destOrd="0" presId="urn:microsoft.com/office/officeart/2009/3/layout/StepUpProcess"/>
    <dgm:cxn modelId="{8508743A-A1AF-4D7D-A18B-27A95741BFEE}" type="presParOf" srcId="{93F25399-D6D0-4DBB-9712-D4105B518319}" destId="{6C1E169C-C29C-4CFE-BCED-8887B984F2C2}" srcOrd="3" destOrd="0" presId="urn:microsoft.com/office/officeart/2009/3/layout/StepUpProcess"/>
    <dgm:cxn modelId="{8D4D26BD-98D8-463E-AC78-A17B3EC5E7C9}" type="presParOf" srcId="{6C1E169C-C29C-4CFE-BCED-8887B984F2C2}" destId="{C9811CF0-7B58-4815-BAFA-03B2209FFD0B}" srcOrd="0" destOrd="0" presId="urn:microsoft.com/office/officeart/2009/3/layout/StepUpProcess"/>
    <dgm:cxn modelId="{6B94233A-DB92-48A0-8520-8C3A60DDD85F}" type="presParOf" srcId="{93F25399-D6D0-4DBB-9712-D4105B518319}" destId="{CB440D35-B416-4CA5-8F40-EB343FCD5FC8}" srcOrd="4" destOrd="0" presId="urn:microsoft.com/office/officeart/2009/3/layout/StepUpProcess"/>
    <dgm:cxn modelId="{34A80C90-7B4E-4CD9-B012-1EBBE39FD31D}" type="presParOf" srcId="{CB440D35-B416-4CA5-8F40-EB343FCD5FC8}" destId="{9D1CDED0-C677-4A2C-9133-CC3C171299FB}" srcOrd="0" destOrd="0" presId="urn:microsoft.com/office/officeart/2009/3/layout/StepUpProcess"/>
    <dgm:cxn modelId="{EC61F213-5E2D-45F9-BC8D-C42F683FFB18}" type="presParOf" srcId="{CB440D35-B416-4CA5-8F40-EB343FCD5FC8}" destId="{E18ACD31-0F9E-44C0-B3B7-CD6FA556805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4494" cy="141685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3463" y="75514"/>
            <a:ext cx="7886700" cy="703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Центр психолого-педагогической, медицинской и социальной помощи </a:t>
            </a:r>
            <a:br>
              <a:rPr lang="ru-RU" sz="18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«ЖАРКИ»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1351" y="2068642"/>
            <a:ext cx="4438025" cy="2954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3855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письма и чтения</a:t>
            </a:r>
            <a:endParaRPr lang="ru-RU" sz="5400" b="1" dirty="0">
              <a:solidFill>
                <a:srgbClr val="3855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1592236"/>
            <a:ext cx="7620000" cy="5076825"/>
          </a:xfrm>
          <a:prstGeom prst="rect">
            <a:avLst/>
          </a:prstGeom>
          <a:effectLst>
            <a:glow>
              <a:schemeClr val="accent1">
                <a:alpha val="58000"/>
              </a:schemeClr>
            </a:glow>
            <a:reflection blurRad="12700" stA="45000" endPos="65000" dist="50800" dir="5400000" sy="-100000" algn="bl" rotWithShape="0"/>
            <a:softEdge rad="685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765941" y="451970"/>
            <a:ext cx="3868340" cy="823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Занимаясь с ребенком, помните несколько правил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79489" y="1777533"/>
            <a:ext cx="7720751" cy="4368434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На протяжении всех занятий ребенку необходим режим благоприятствования. После неуспехов в школе он должен почувствовать хоть маленький, но успех.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Откажитесь от проверок ребенка на скорость чтения. Не следует стремиться наращивать скорость чтения и письма– ребенок должен основательно «почувствовать» отдельные звуки (буквы).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Не стоит чрезмерно хвалить за небольшие успехи. Лучше не ругайте и не огорчайтесь, когда у ребенка что-то не получается.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82673" cy="14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972338" y="4803501"/>
            <a:ext cx="5846165" cy="160384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8000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психолого-педагогической, медицинской и социальной </a:t>
            </a:r>
            <a:r>
              <a:rPr lang="ru-RU" sz="8000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 </a:t>
            </a:r>
            <a:r>
              <a:rPr lang="ru-RU" sz="8000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«ЖАРКИ»</a:t>
            </a:r>
            <a:endParaRPr lang="ru-RU" sz="1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652543" y="480485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Your 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22" y="1690691"/>
            <a:ext cx="2884253" cy="28977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24067" y="255938"/>
            <a:ext cx="6468254" cy="14523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3A5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готовы помочь Вам найти выход из сложившейся ситуации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34-76-23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3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859" y="-544069"/>
            <a:ext cx="7019067" cy="286859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b="1" dirty="0" err="1" smtClean="0">
                <a:ln w="0"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Дисграфия</a:t>
            </a:r>
            <a:r>
              <a:rPr lang="ru-RU" b="1" dirty="0" smtClean="0">
                <a:ln w="0"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и </a:t>
            </a:r>
            <a:r>
              <a:rPr lang="ru-RU" b="1" dirty="0" err="1" smtClean="0">
                <a:ln w="0"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дислексия</a:t>
            </a:r>
            <a:r>
              <a:rPr lang="ru-RU" b="1" dirty="0" smtClean="0">
                <a:ln w="0"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– 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540" y="4207159"/>
            <a:ext cx="7886700" cy="150018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0"/>
                <a:solidFill>
                  <a:srgbClr val="3855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письма и чтения - </a:t>
            </a:r>
            <a:r>
              <a:rPr lang="ru-RU" sz="4400" b="1" dirty="0" smtClean="0">
                <a:ln w="0"/>
                <a:solidFill>
                  <a:srgbClr val="3855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4400" b="1" dirty="0" smtClean="0">
                <a:solidFill>
                  <a:srgbClr val="3855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вляются большим препятствием в овладении грамотой</a:t>
            </a:r>
            <a:endParaRPr lang="ru-RU" sz="4400" b="1" dirty="0">
              <a:solidFill>
                <a:srgbClr val="3855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Group 3"/>
          <p:cNvGrpSpPr>
            <a:grpSpLocks/>
          </p:cNvGrpSpPr>
          <p:nvPr/>
        </p:nvGrpSpPr>
        <p:grpSpPr bwMode="auto">
          <a:xfrm>
            <a:off x="0" y="3602321"/>
            <a:ext cx="9144000" cy="142875"/>
            <a:chOff x="0" y="1824"/>
            <a:chExt cx="5760" cy="9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Text Box 34"/>
          <p:cNvSpPr txBox="1">
            <a:spLocks noChangeArrowheads="1"/>
          </p:cNvSpPr>
          <p:nvPr/>
        </p:nvSpPr>
        <p:spPr bwMode="gray">
          <a:xfrm rot="3925970">
            <a:off x="7289432" y="5091367"/>
            <a:ext cx="106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You </a:t>
            </a:r>
            <a:r>
              <a:rPr lang="en-US" sz="20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652543" y="480485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Your 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4321" cy="10391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46" y="96115"/>
            <a:ext cx="7886700" cy="1047221"/>
          </a:xfrm>
        </p:spPr>
        <p:txBody>
          <a:bodyPr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ln w="0"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Виды </a:t>
            </a:r>
            <a:r>
              <a:rPr lang="ru-RU" b="1" dirty="0" err="1" smtClean="0">
                <a:ln w="0"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дисграфических</a:t>
            </a:r>
            <a:r>
              <a:rPr lang="ru-RU" b="1" dirty="0" smtClean="0">
                <a:ln w="0"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ошибок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63" name="Group 3"/>
          <p:cNvGrpSpPr>
            <a:grpSpLocks/>
          </p:cNvGrpSpPr>
          <p:nvPr/>
        </p:nvGrpSpPr>
        <p:grpSpPr bwMode="auto">
          <a:xfrm>
            <a:off x="0" y="3602321"/>
            <a:ext cx="9144000" cy="142875"/>
            <a:chOff x="0" y="1824"/>
            <a:chExt cx="5760" cy="9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6"/>
          <p:cNvGrpSpPr>
            <a:grpSpLocks/>
          </p:cNvGrpSpPr>
          <p:nvPr/>
        </p:nvGrpSpPr>
        <p:grpSpPr bwMode="auto">
          <a:xfrm rot="3877067">
            <a:off x="6576523" y="4655085"/>
            <a:ext cx="2851199" cy="1060294"/>
            <a:chOff x="2290" y="2725"/>
            <a:chExt cx="1832" cy="713"/>
          </a:xfrm>
        </p:grpSpPr>
        <p:grpSp>
          <p:nvGrpSpPr>
            <p:cNvPr id="85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9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8755A">
                      <a:gamma/>
                      <a:shade val="46275"/>
                      <a:invGamma/>
                    </a:srgbClr>
                  </a:gs>
                  <a:gs pos="100000">
                    <a:srgbClr val="D8755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7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D87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1" name="Group 96"/>
          <p:cNvGrpSpPr>
            <a:grpSpLocks/>
          </p:cNvGrpSpPr>
          <p:nvPr/>
        </p:nvGrpSpPr>
        <p:grpSpPr bwMode="auto">
          <a:xfrm>
            <a:off x="6283587" y="2456924"/>
            <a:ext cx="1856072" cy="1730539"/>
            <a:chOff x="4071" y="1584"/>
            <a:chExt cx="1092" cy="1097"/>
          </a:xfrm>
        </p:grpSpPr>
        <p:sp>
          <p:nvSpPr>
            <p:cNvPr id="92" name="Oval 13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" name="Oval 14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Oval 15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Oval 16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7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7" name="Group 18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9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02" name="Text Box 34"/>
          <p:cNvSpPr txBox="1">
            <a:spLocks noChangeArrowheads="1"/>
          </p:cNvSpPr>
          <p:nvPr/>
        </p:nvSpPr>
        <p:spPr bwMode="gray">
          <a:xfrm rot="3925970">
            <a:off x="6567610" y="4904410"/>
            <a:ext cx="2388577" cy="74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rgbClr val="FFFFFF"/>
                </a:solidFill>
              </a:rPr>
              <a:t>Полное искажение слова</a:t>
            </a:r>
          </a:p>
          <a:p>
            <a:pPr algn="l"/>
            <a:r>
              <a:rPr lang="ru-RU" sz="1400" b="1" dirty="0">
                <a:solidFill>
                  <a:srgbClr val="FFFFFF"/>
                </a:solidFill>
              </a:rPr>
              <a:t>п</a:t>
            </a:r>
            <a:r>
              <a:rPr lang="ru-RU" sz="1400" b="1" dirty="0" smtClean="0">
                <a:solidFill>
                  <a:srgbClr val="FFFFFF"/>
                </a:solidFill>
              </a:rPr>
              <a:t>ри совмещении различных</a:t>
            </a:r>
          </a:p>
          <a:p>
            <a:pPr algn="l"/>
            <a:r>
              <a:rPr lang="ru-RU" sz="1400" b="1" dirty="0" smtClean="0">
                <a:solidFill>
                  <a:srgbClr val="FFFFFF"/>
                </a:solidFill>
              </a:rPr>
              <a:t> ошибок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153739" y="4475971"/>
            <a:ext cx="19191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600" b="1" dirty="0" smtClean="0">
                <a:solidFill>
                  <a:srgbClr val="FFFFFF"/>
                </a:solidFill>
              </a:rPr>
              <a:t>Слитное написание</a:t>
            </a:r>
          </a:p>
          <a:p>
            <a:pPr algn="l"/>
            <a:r>
              <a:rPr lang="ru-RU" sz="1600" b="1" dirty="0" smtClean="0">
                <a:solidFill>
                  <a:srgbClr val="FFFFFF"/>
                </a:solidFill>
              </a:rPr>
              <a:t>    нескольких слов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2" name="Text Box 44"/>
          <p:cNvSpPr txBox="1">
            <a:spLocks noChangeArrowheads="1"/>
          </p:cNvSpPr>
          <p:nvPr/>
        </p:nvSpPr>
        <p:spPr bwMode="auto">
          <a:xfrm>
            <a:off x="1622517" y="1756312"/>
            <a:ext cx="6719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Нарушение структуры слова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113" name="Group 99"/>
          <p:cNvGrpSpPr>
            <a:grpSpLocks/>
          </p:cNvGrpSpPr>
          <p:nvPr/>
        </p:nvGrpSpPr>
        <p:grpSpPr bwMode="auto">
          <a:xfrm>
            <a:off x="4185675" y="2460377"/>
            <a:ext cx="2553349" cy="4146821"/>
            <a:chOff x="2832" y="1728"/>
            <a:chExt cx="1200" cy="2153"/>
          </a:xfrm>
        </p:grpSpPr>
        <p:grpSp>
          <p:nvGrpSpPr>
            <p:cNvPr id="114" name="Group 65"/>
            <p:cNvGrpSpPr>
              <a:grpSpLocks/>
            </p:cNvGrpSpPr>
            <p:nvPr/>
          </p:nvGrpSpPr>
          <p:grpSpPr bwMode="auto">
            <a:xfrm rot="3877067">
              <a:off x="2936" y="2786"/>
              <a:ext cx="1577" cy="614"/>
              <a:chOff x="2290" y="2725"/>
              <a:chExt cx="1832" cy="713"/>
            </a:xfrm>
          </p:grpSpPr>
          <p:grpSp>
            <p:nvGrpSpPr>
              <p:cNvPr id="128" name="Group 66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132" name="Freeform 67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E72C6">
                        <a:gamma/>
                        <a:shade val="46275"/>
                        <a:invGamma/>
                      </a:srgbClr>
                    </a:gs>
                    <a:gs pos="100000">
                      <a:srgbClr val="1E72C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68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69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30" name="Freeform 70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1E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71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5" name="Text Box 72"/>
            <p:cNvSpPr txBox="1">
              <a:spLocks noChangeArrowheads="1"/>
            </p:cNvSpPr>
            <p:nvPr/>
          </p:nvSpPr>
          <p:spPr bwMode="gray">
            <a:xfrm rot="3925970">
              <a:off x="3024" y="3037"/>
              <a:ext cx="115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FFFFFF"/>
                  </a:solidFill>
                </a:rPr>
                <a:t>Раздельное написание</a:t>
              </a:r>
            </a:p>
            <a:p>
              <a:pPr algn="l"/>
              <a:r>
                <a:rPr lang="ru-RU" sz="1600" b="1" dirty="0">
                  <a:solidFill>
                    <a:srgbClr val="FFFFFF"/>
                  </a:solidFill>
                </a:rPr>
                <a:t>ч</a:t>
              </a:r>
              <a:r>
                <a:rPr lang="ru-RU" sz="1600" b="1" dirty="0" smtClean="0">
                  <a:solidFill>
                    <a:srgbClr val="FFFFFF"/>
                  </a:solidFill>
                </a:rPr>
                <a:t>астей слова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16" name="Text Box 73"/>
            <p:cNvSpPr txBox="1">
              <a:spLocks noChangeArrowheads="1"/>
            </p:cNvSpPr>
            <p:nvPr/>
          </p:nvSpPr>
          <p:spPr bwMode="gray">
            <a:xfrm rot="3925970">
              <a:off x="3330" y="2843"/>
              <a:ext cx="98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FFFFFF"/>
                  </a:solidFill>
                </a:rPr>
                <a:t>Повторение слогов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17" name="Group 98"/>
            <p:cNvGrpSpPr>
              <a:grpSpLocks/>
            </p:cNvGrpSpPr>
            <p:nvPr/>
          </p:nvGrpSpPr>
          <p:grpSpPr bwMode="auto">
            <a:xfrm>
              <a:off x="2832" y="1728"/>
              <a:ext cx="907" cy="907"/>
              <a:chOff x="2832" y="1728"/>
              <a:chExt cx="907" cy="907"/>
            </a:xfrm>
          </p:grpSpPr>
          <p:sp>
            <p:nvSpPr>
              <p:cNvPr id="118" name="Oval 8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Oval 8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" name="Oval 8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Oval 8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" name="Oval 9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23" name="Group 9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24" name="Oval 9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9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9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9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4" name="Group 100"/>
          <p:cNvGrpSpPr>
            <a:grpSpLocks/>
          </p:cNvGrpSpPr>
          <p:nvPr/>
        </p:nvGrpSpPr>
        <p:grpSpPr bwMode="auto">
          <a:xfrm>
            <a:off x="2250876" y="2460377"/>
            <a:ext cx="2363938" cy="4232749"/>
            <a:chOff x="2832" y="1728"/>
            <a:chExt cx="1200" cy="2153"/>
          </a:xfrm>
        </p:grpSpPr>
        <p:grpSp>
          <p:nvGrpSpPr>
            <p:cNvPr id="135" name="Group 101"/>
            <p:cNvGrpSpPr>
              <a:grpSpLocks/>
            </p:cNvGrpSpPr>
            <p:nvPr/>
          </p:nvGrpSpPr>
          <p:grpSpPr bwMode="auto">
            <a:xfrm rot="3877067">
              <a:off x="2936" y="2786"/>
              <a:ext cx="1577" cy="614"/>
              <a:chOff x="2290" y="2725"/>
              <a:chExt cx="1832" cy="713"/>
            </a:xfrm>
          </p:grpSpPr>
          <p:grpSp>
            <p:nvGrpSpPr>
              <p:cNvPr id="151" name="Group 102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155" name="Freeform 103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E72C6">
                        <a:gamma/>
                        <a:shade val="46275"/>
                        <a:invGamma/>
                      </a:srgbClr>
                    </a:gs>
                    <a:gs pos="100000">
                      <a:srgbClr val="1E72C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104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105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53" name="Freeform 106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1E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07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6" name="Text Box 108"/>
            <p:cNvSpPr txBox="1">
              <a:spLocks noChangeArrowheads="1"/>
            </p:cNvSpPr>
            <p:nvPr/>
          </p:nvSpPr>
          <p:spPr bwMode="gray">
            <a:xfrm rot="3925970">
              <a:off x="2998" y="3123"/>
              <a:ext cx="131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FFFFFF"/>
                  </a:solidFill>
                </a:rPr>
                <a:t>Перестановки слогов, букв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37" name="Text Box 109"/>
            <p:cNvSpPr txBox="1">
              <a:spLocks noChangeArrowheads="1"/>
            </p:cNvSpPr>
            <p:nvPr/>
          </p:nvSpPr>
          <p:spPr bwMode="gray">
            <a:xfrm rot="3925970">
              <a:off x="3400" y="2804"/>
              <a:ext cx="79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FFFFFF"/>
                  </a:solidFill>
                </a:rPr>
                <a:t>Пропуск слогов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38" name="Group 110"/>
            <p:cNvGrpSpPr>
              <a:grpSpLocks/>
            </p:cNvGrpSpPr>
            <p:nvPr/>
          </p:nvGrpSpPr>
          <p:grpSpPr bwMode="auto">
            <a:xfrm>
              <a:off x="2832" y="1728"/>
              <a:ext cx="907" cy="907"/>
              <a:chOff x="2832" y="1728"/>
              <a:chExt cx="907" cy="907"/>
            </a:xfrm>
          </p:grpSpPr>
          <p:sp>
            <p:nvSpPr>
              <p:cNvPr id="139" name="Oval 111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" name="Oval 112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" name="Oval 113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Oval 114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Oval 115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44" name="Group 116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45" name="Oval 11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1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11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120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7" name="Group 121"/>
          <p:cNvGrpSpPr>
            <a:grpSpLocks/>
          </p:cNvGrpSpPr>
          <p:nvPr/>
        </p:nvGrpSpPr>
        <p:grpSpPr bwMode="auto">
          <a:xfrm>
            <a:off x="119421" y="2383436"/>
            <a:ext cx="2568303" cy="4347147"/>
            <a:chOff x="2832" y="1728"/>
            <a:chExt cx="1200" cy="2153"/>
          </a:xfrm>
        </p:grpSpPr>
        <p:grpSp>
          <p:nvGrpSpPr>
            <p:cNvPr id="158" name="Group 122"/>
            <p:cNvGrpSpPr>
              <a:grpSpLocks/>
            </p:cNvGrpSpPr>
            <p:nvPr/>
          </p:nvGrpSpPr>
          <p:grpSpPr bwMode="auto">
            <a:xfrm rot="3877067">
              <a:off x="2936" y="2786"/>
              <a:ext cx="1577" cy="614"/>
              <a:chOff x="2290" y="2725"/>
              <a:chExt cx="1832" cy="713"/>
            </a:xfrm>
          </p:grpSpPr>
          <p:grpSp>
            <p:nvGrpSpPr>
              <p:cNvPr id="172" name="Group 123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176" name="Freeform 12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E72C6">
                        <a:gamma/>
                        <a:shade val="46275"/>
                        <a:invGamma/>
                      </a:srgbClr>
                    </a:gs>
                    <a:gs pos="100000">
                      <a:srgbClr val="1E72C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2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26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595" cy="313"/>
                <a:chOff x="2290" y="3030"/>
                <a:chExt cx="2078" cy="408"/>
              </a:xfrm>
            </p:grpSpPr>
            <p:sp>
              <p:nvSpPr>
                <p:cNvPr id="174" name="Freeform 127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015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1E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128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55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9" name="Text Box 129"/>
            <p:cNvSpPr txBox="1">
              <a:spLocks noChangeArrowheads="1"/>
            </p:cNvSpPr>
            <p:nvPr/>
          </p:nvSpPr>
          <p:spPr bwMode="gray">
            <a:xfrm rot="3925970">
              <a:off x="3036" y="3083"/>
              <a:ext cx="116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FFFFFF"/>
                  </a:solidFill>
                </a:rPr>
                <a:t>Написание лишних букв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60" name="Text Box 130"/>
            <p:cNvSpPr txBox="1">
              <a:spLocks noChangeArrowheads="1"/>
            </p:cNvSpPr>
            <p:nvPr/>
          </p:nvSpPr>
          <p:spPr bwMode="gray">
            <a:xfrm rot="3925970">
              <a:off x="3317" y="2939"/>
              <a:ext cx="110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FFFFFF"/>
                  </a:solidFill>
                </a:rPr>
                <a:t>Повторение букв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61" name="Group 131"/>
            <p:cNvGrpSpPr>
              <a:grpSpLocks/>
            </p:cNvGrpSpPr>
            <p:nvPr/>
          </p:nvGrpSpPr>
          <p:grpSpPr bwMode="auto">
            <a:xfrm>
              <a:off x="2832" y="1728"/>
              <a:ext cx="907" cy="907"/>
              <a:chOff x="2832" y="1728"/>
              <a:chExt cx="907" cy="907"/>
            </a:xfrm>
          </p:grpSpPr>
          <p:sp>
            <p:nvSpPr>
              <p:cNvPr id="162" name="Oval 132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" name="Oval 133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" name="Oval 134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" name="Oval 135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" name="Oval 136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67" name="Group 137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68" name="Oval 138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139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Oval 140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Oval 141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" y="23689"/>
            <a:ext cx="1042030" cy="10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21644" y="1363136"/>
            <a:ext cx="3868399" cy="350350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согласных</a:t>
            </a:r>
          </a:p>
          <a:p>
            <a:r>
              <a:rPr lang="ru-RU" dirty="0" smtClean="0"/>
              <a:t>зима (</a:t>
            </a:r>
            <a:r>
              <a:rPr lang="ru-RU" u="sng" dirty="0" err="1" smtClean="0"/>
              <a:t>с</a:t>
            </a:r>
            <a:r>
              <a:rPr lang="ru-RU" dirty="0" err="1" smtClean="0"/>
              <a:t>има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белка   (</a:t>
            </a:r>
            <a:r>
              <a:rPr lang="ru-RU" u="sng" dirty="0" err="1" smtClean="0"/>
              <a:t>д</a:t>
            </a:r>
            <a:r>
              <a:rPr lang="ru-RU" dirty="0" err="1" smtClean="0"/>
              <a:t>елка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мороз (</a:t>
            </a:r>
            <a:r>
              <a:rPr lang="ru-RU" u="sng" dirty="0" err="1" smtClean="0"/>
              <a:t>л</a:t>
            </a:r>
            <a:r>
              <a:rPr lang="ru-RU" dirty="0" err="1" smtClean="0"/>
              <a:t>ороз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1619" y="2958211"/>
            <a:ext cx="3886200" cy="250615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замены</a:t>
            </a:r>
          </a:p>
          <a:p>
            <a:r>
              <a:rPr lang="ru-RU" dirty="0" err="1" smtClean="0"/>
              <a:t>ва</a:t>
            </a:r>
            <a:r>
              <a:rPr lang="ru-RU" u="sng" dirty="0" err="1" smtClean="0"/>
              <a:t>в</a:t>
            </a:r>
            <a:r>
              <a:rPr lang="ru-RU" dirty="0" err="1" smtClean="0"/>
              <a:t>ит</a:t>
            </a:r>
            <a:r>
              <a:rPr lang="ru-RU" dirty="0" smtClean="0"/>
              <a:t> (варит)</a:t>
            </a:r>
          </a:p>
          <a:p>
            <a:r>
              <a:rPr lang="ru-RU" dirty="0" err="1" smtClean="0"/>
              <a:t>с</a:t>
            </a:r>
            <a:r>
              <a:rPr lang="ru-RU" u="sng" dirty="0" err="1" smtClean="0"/>
              <a:t>н</a:t>
            </a:r>
            <a:r>
              <a:rPr lang="ru-RU" dirty="0" err="1" smtClean="0"/>
              <a:t>еды</a:t>
            </a:r>
            <a:r>
              <a:rPr lang="ru-RU" dirty="0" smtClean="0"/>
              <a:t> (следы)</a:t>
            </a:r>
          </a:p>
          <a:p>
            <a:r>
              <a:rPr lang="ru-RU" u="sng" dirty="0" err="1" smtClean="0"/>
              <a:t>ль</a:t>
            </a:r>
            <a:r>
              <a:rPr lang="ru-RU" dirty="0" err="1" smtClean="0"/>
              <a:t>ел</a:t>
            </a:r>
            <a:r>
              <a:rPr lang="ru-RU" dirty="0" smtClean="0"/>
              <a:t> (ел)</a:t>
            </a:r>
            <a:endParaRPr lang="ru-RU" dirty="0"/>
          </a:p>
        </p:txBody>
      </p:sp>
      <p:sp>
        <p:nvSpPr>
          <p:cNvPr id="102" name="Text Box 34"/>
          <p:cNvSpPr txBox="1">
            <a:spLocks noChangeArrowheads="1"/>
          </p:cNvSpPr>
          <p:nvPr/>
        </p:nvSpPr>
        <p:spPr bwMode="gray">
          <a:xfrm rot="3925970">
            <a:off x="7289432" y="5091367"/>
            <a:ext cx="106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You </a:t>
            </a:r>
            <a:r>
              <a:rPr lang="en-US" sz="20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652543" y="480485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Your 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74271" cy="1079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47" y="348577"/>
            <a:ext cx="4017612" cy="2615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8" y="3789833"/>
            <a:ext cx="4100749" cy="34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99" y="162088"/>
            <a:ext cx="7019067" cy="286859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400" b="1" dirty="0" smtClean="0">
                <a:ln w="0"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Оптические ошибки, т.е. ошибки на замены и смешения букв, сходных по своему начертанию</a:t>
            </a:r>
            <a:endParaRPr lang="en-US" sz="4400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540" y="4207159"/>
            <a:ext cx="7360338" cy="1500187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(б-д, п-т, п-н, ц-щ, м-л, ш-и, н-к, в-д)</a:t>
            </a:r>
          </a:p>
          <a:p>
            <a:r>
              <a:rPr lang="ru-RU" dirty="0" err="1" smtClean="0"/>
              <a:t>к</a:t>
            </a:r>
            <a:r>
              <a:rPr lang="ru-RU" u="sng" dirty="0" err="1" smtClean="0"/>
              <a:t>и</a:t>
            </a:r>
            <a:r>
              <a:rPr lang="ru-RU" dirty="0" err="1" smtClean="0"/>
              <a:t>пила</a:t>
            </a:r>
            <a:r>
              <a:rPr lang="ru-RU" dirty="0" smtClean="0"/>
              <a:t> (купила)</a:t>
            </a:r>
          </a:p>
          <a:p>
            <a:r>
              <a:rPr lang="ru-RU" dirty="0" err="1" smtClean="0"/>
              <a:t>дик</a:t>
            </a:r>
            <a:r>
              <a:rPr lang="ru-RU" u="sng" dirty="0" err="1" smtClean="0"/>
              <a:t>н</a:t>
            </a:r>
            <a:r>
              <a:rPr lang="ru-RU" dirty="0" err="1" smtClean="0"/>
              <a:t>ант</a:t>
            </a:r>
            <a:r>
              <a:rPr lang="ru-RU" dirty="0" smtClean="0"/>
              <a:t> (диктант)</a:t>
            </a:r>
            <a:endParaRPr lang="ru-RU" dirty="0"/>
          </a:p>
        </p:txBody>
      </p:sp>
      <p:grpSp>
        <p:nvGrpSpPr>
          <p:cNvPr id="63" name="Group 3"/>
          <p:cNvGrpSpPr>
            <a:grpSpLocks/>
          </p:cNvGrpSpPr>
          <p:nvPr/>
        </p:nvGrpSpPr>
        <p:grpSpPr bwMode="auto">
          <a:xfrm>
            <a:off x="0" y="3602321"/>
            <a:ext cx="9144000" cy="142875"/>
            <a:chOff x="0" y="1824"/>
            <a:chExt cx="5760" cy="90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Text Box 34"/>
          <p:cNvSpPr txBox="1">
            <a:spLocks noChangeArrowheads="1"/>
          </p:cNvSpPr>
          <p:nvPr/>
        </p:nvSpPr>
        <p:spPr bwMode="gray">
          <a:xfrm rot="3925970">
            <a:off x="7289432" y="5091367"/>
            <a:ext cx="106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You </a:t>
            </a:r>
            <a:r>
              <a:rPr lang="en-US" sz="20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652543" y="480485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Your 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71796" cy="10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4876841"/>
              </p:ext>
            </p:extLst>
          </p:nvPr>
        </p:nvGraphicFramePr>
        <p:xfrm>
          <a:off x="1747682" y="278969"/>
          <a:ext cx="6091661" cy="547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" name="Text Box 34"/>
          <p:cNvSpPr txBox="1">
            <a:spLocks noChangeArrowheads="1"/>
          </p:cNvSpPr>
          <p:nvPr/>
        </p:nvSpPr>
        <p:spPr bwMode="gray">
          <a:xfrm rot="3925970">
            <a:off x="7289432" y="5091367"/>
            <a:ext cx="106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You </a:t>
            </a:r>
            <a:r>
              <a:rPr lang="en-US" sz="20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652543" y="480485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Your 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119032" cy="11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2" name="Text Box 34"/>
          <p:cNvSpPr txBox="1">
            <a:spLocks noChangeArrowheads="1"/>
          </p:cNvSpPr>
          <p:nvPr/>
        </p:nvSpPr>
        <p:spPr bwMode="gray">
          <a:xfrm rot="3925970">
            <a:off x="7289432" y="5091367"/>
            <a:ext cx="106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You </a:t>
            </a:r>
            <a:r>
              <a:rPr lang="en-US" sz="20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652543" y="480485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Your 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2673" cy="1489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3167" y="388905"/>
            <a:ext cx="37583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Замена слов</a:t>
            </a:r>
            <a:endParaRPr lang="ru-RU" sz="3600" b="1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6255782"/>
              </p:ext>
            </p:extLst>
          </p:nvPr>
        </p:nvGraphicFramePr>
        <p:xfrm>
          <a:off x="1482673" y="1489602"/>
          <a:ext cx="7008998" cy="443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2758698" y="1067966"/>
            <a:ext cx="844659" cy="80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51708" y="1067966"/>
            <a:ext cx="0" cy="80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85302" y="1035236"/>
            <a:ext cx="832462" cy="838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747542" y="1067966"/>
            <a:ext cx="26296" cy="2777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29579" y="1067966"/>
            <a:ext cx="54243" cy="2827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2" name="Text Box 34"/>
          <p:cNvSpPr txBox="1">
            <a:spLocks noChangeArrowheads="1"/>
          </p:cNvSpPr>
          <p:nvPr/>
        </p:nvSpPr>
        <p:spPr bwMode="gray">
          <a:xfrm rot="3925970">
            <a:off x="7289432" y="5091367"/>
            <a:ext cx="106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You </a:t>
            </a:r>
            <a:r>
              <a:rPr lang="en-US" sz="20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652543" y="480485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Your 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2673" cy="148960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06011"/>
              </p:ext>
            </p:extLst>
          </p:nvPr>
        </p:nvGraphicFramePr>
        <p:xfrm>
          <a:off x="1723868" y="157958"/>
          <a:ext cx="6872990" cy="6441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495"/>
                <a:gridCol w="3436495"/>
              </a:tblGrid>
              <a:tr h="5771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Нарушение грамматического строя речи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43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Ошибки в употреблении предлогов, смещения предлогов, их пропуски, добавления, слитное написание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тихо воздухе (тихо в воздухе)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прыгает на веткам (прыгает по веткам)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err="1" smtClean="0"/>
                        <a:t>вдупле</a:t>
                      </a:r>
                      <a:r>
                        <a:rPr lang="ru-RU" sz="1600" dirty="0" smtClean="0"/>
                        <a:t> (в дупле)</a:t>
                      </a:r>
                      <a:endParaRPr lang="ru-RU" sz="1600" dirty="0"/>
                    </a:p>
                  </a:txBody>
                  <a:tcPr/>
                </a:tc>
              </a:tr>
              <a:tr h="8648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Слитное написание ряда слов в предложении, раздельное написание частей слова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err="1" smtClean="0"/>
                        <a:t>заяселкору</a:t>
                      </a:r>
                      <a:r>
                        <a:rPr lang="ru-RU" sz="1600" dirty="0" smtClean="0"/>
                        <a:t> (заяц ел кору)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err="1" smtClean="0"/>
                        <a:t>онси</a:t>
                      </a:r>
                      <a:r>
                        <a:rPr lang="ru-RU" sz="1600" dirty="0" smtClean="0"/>
                        <a:t> дел </a:t>
                      </a:r>
                      <a:r>
                        <a:rPr lang="ru-RU" sz="1600" dirty="0" err="1" smtClean="0"/>
                        <a:t>бодкустам</a:t>
                      </a:r>
                      <a:r>
                        <a:rPr lang="ru-RU" sz="1600" dirty="0" smtClean="0"/>
                        <a:t> (он сидел под кустом)</a:t>
                      </a:r>
                      <a:endParaRPr lang="ru-RU" sz="1600" dirty="0"/>
                    </a:p>
                  </a:txBody>
                  <a:tcPr/>
                </a:tc>
              </a:tr>
              <a:tr h="13838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Ошибки в согласовании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наблюдать за беленьк</a:t>
                      </a:r>
                      <a:r>
                        <a:rPr lang="ru-RU" sz="1600" u="sng" dirty="0" smtClean="0"/>
                        <a:t>ий</a:t>
                      </a:r>
                      <a:r>
                        <a:rPr lang="ru-RU" sz="1600" dirty="0" smtClean="0"/>
                        <a:t> зайчиком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несколько пушист</a:t>
                      </a:r>
                      <a:r>
                        <a:rPr lang="ru-RU" sz="1600" u="sng" dirty="0" smtClean="0"/>
                        <a:t>ые</a:t>
                      </a:r>
                      <a:r>
                        <a:rPr lang="ru-RU" sz="1600" dirty="0" smtClean="0"/>
                        <a:t> белок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угрюм</a:t>
                      </a:r>
                      <a:r>
                        <a:rPr lang="ru-RU" sz="1600" u="sng" dirty="0" smtClean="0"/>
                        <a:t>ая</a:t>
                      </a:r>
                      <a:r>
                        <a:rPr lang="ru-RU" sz="1600" dirty="0" smtClean="0"/>
                        <a:t> небо нависло над лесом</a:t>
                      </a:r>
                      <a:endParaRPr lang="ru-RU" sz="1600" dirty="0"/>
                    </a:p>
                  </a:txBody>
                  <a:tcPr/>
                </a:tc>
              </a:tr>
              <a:tr h="8648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Ошибки в управлении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много земляника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разговаривать бабушка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купаться в речка</a:t>
                      </a:r>
                      <a:endParaRPr lang="ru-RU" sz="1600" dirty="0"/>
                    </a:p>
                  </a:txBody>
                  <a:tcPr/>
                </a:tc>
              </a:tr>
              <a:tr h="8132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Опускание (пропуск) слов в предложении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В яркий солнечный мы с мамой пошли в зимний.</a:t>
                      </a:r>
                    </a:p>
                  </a:txBody>
                  <a:tcPr/>
                </a:tc>
              </a:tr>
              <a:tr h="8132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Нарушение порядка слов в предложении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Воздух очень был свежий, полон ароматов.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9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24000" y="329784"/>
            <a:ext cx="6791481" cy="6520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упражнений, которые помогут Вашему ребенку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 Box 34"/>
          <p:cNvSpPr txBox="1">
            <a:spLocks noChangeArrowheads="1"/>
          </p:cNvSpPr>
          <p:nvPr/>
        </p:nvSpPr>
        <p:spPr bwMode="gray">
          <a:xfrm rot="3925970">
            <a:off x="7289432" y="5091367"/>
            <a:ext cx="1067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You </a:t>
            </a:r>
            <a:r>
              <a:rPr lang="en-US" sz="20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gray">
          <a:xfrm rot="3925970">
            <a:off x="7652543" y="480485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Your 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2673" cy="148960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337639"/>
              </p:ext>
            </p:extLst>
          </p:nvPr>
        </p:nvGraphicFramePr>
        <p:xfrm>
          <a:off x="427220" y="981855"/>
          <a:ext cx="8342026" cy="573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2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556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Центр психолого-педагогической, медицинской и социальной помощи  «ЖАРКИ»</vt:lpstr>
      <vt:lpstr> Дисграфия и дислексия – </vt:lpstr>
      <vt:lpstr> Виды дисграфических ошибок</vt:lpstr>
      <vt:lpstr> </vt:lpstr>
      <vt:lpstr> Оптические ошибки, т.е. ошибки на замены и смешения букв, сходных по своему начертанию</vt:lpstr>
      <vt:lpstr> </vt:lpstr>
      <vt:lpstr> </vt:lpstr>
      <vt:lpstr> </vt:lpstr>
      <vt:lpstr> </vt:lpstr>
      <vt:lpstr> </vt:lpstr>
      <vt:lpstr> 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NSHI</cp:lastModifiedBy>
  <cp:revision>69</cp:revision>
  <dcterms:created xsi:type="dcterms:W3CDTF">2016-11-18T14:12:19Z</dcterms:created>
  <dcterms:modified xsi:type="dcterms:W3CDTF">2021-04-02T04:57:12Z</dcterms:modified>
</cp:coreProperties>
</file>