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2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0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0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0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8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5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9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8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0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4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71718-9B24-4602-8C5A-B44DF7EA58B1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9C224-611F-4BC9-BE1D-19C4E279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0"/>
            <a:ext cx="9393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7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823912"/>
            <a:ext cx="63722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0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60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2020-02-14T02:53:26Z</dcterms:created>
  <dcterms:modified xsi:type="dcterms:W3CDTF">2020-02-14T03:12:45Z</dcterms:modified>
</cp:coreProperties>
</file>