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72" r:id="rId2"/>
    <p:sldId id="273" r:id="rId3"/>
    <p:sldId id="276" r:id="rId4"/>
    <p:sldId id="277" r:id="rId5"/>
    <p:sldId id="279" r:id="rId6"/>
    <p:sldId id="281" r:id="rId7"/>
    <p:sldId id="283" r:id="rId8"/>
    <p:sldId id="284" r:id="rId9"/>
    <p:sldId id="282" r:id="rId10"/>
    <p:sldId id="285" r:id="rId11"/>
    <p:sldId id="286" r:id="rId12"/>
    <p:sldId id="257" r:id="rId13"/>
    <p:sldId id="261" r:id="rId14"/>
    <p:sldId id="259" r:id="rId15"/>
    <p:sldId id="263" r:id="rId16"/>
    <p:sldId id="264" r:id="rId17"/>
    <p:sldId id="260" r:id="rId18"/>
    <p:sldId id="265" r:id="rId19"/>
    <p:sldId id="262" r:id="rId20"/>
    <p:sldId id="267" r:id="rId21"/>
    <p:sldId id="268" r:id="rId22"/>
    <p:sldId id="266" r:id="rId23"/>
    <p:sldId id="269" r:id="rId24"/>
    <p:sldId id="271" r:id="rId25"/>
    <p:sldId id="274" r:id="rId26"/>
    <p:sldId id="275" r:id="rId27"/>
    <p:sldId id="25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4994" autoAdjust="0"/>
  </p:normalViewPr>
  <p:slideViewPr>
    <p:cSldViewPr snapToGrid="0">
      <p:cViewPr varScale="1">
        <p:scale>
          <a:sx n="96" d="100"/>
          <a:sy n="96" d="100"/>
        </p:scale>
        <p:origin x="-96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AC1655-CED4-4B2D-A92A-883137ADA8C3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A96C6D2-6F63-4282-A875-C49055A568C2}">
      <dgm:prSet phldrT="[Текст]"/>
      <dgm:spPr/>
      <dgm:t>
        <a:bodyPr/>
        <a:lstStyle/>
        <a:p>
          <a:r>
            <a:rPr lang="ru-RU" b="1" dirty="0" smtClean="0"/>
            <a:t>1</a:t>
          </a:r>
          <a:endParaRPr lang="ru-RU" b="1" dirty="0"/>
        </a:p>
      </dgm:t>
    </dgm:pt>
    <dgm:pt modelId="{89F40A0B-F046-474E-98A5-D25279F31AE7}" type="parTrans" cxnId="{5C6B5C78-2B82-4D3F-B41B-2A1D1D2835BE}">
      <dgm:prSet/>
      <dgm:spPr/>
      <dgm:t>
        <a:bodyPr/>
        <a:lstStyle/>
        <a:p>
          <a:endParaRPr lang="ru-RU"/>
        </a:p>
      </dgm:t>
    </dgm:pt>
    <dgm:pt modelId="{97348751-8FB6-4AAD-B34F-2A97D63B8043}" type="sibTrans" cxnId="{5C6B5C78-2B82-4D3F-B41B-2A1D1D2835BE}">
      <dgm:prSet/>
      <dgm:spPr/>
      <dgm:t>
        <a:bodyPr/>
        <a:lstStyle/>
        <a:p>
          <a:endParaRPr lang="ru-RU"/>
        </a:p>
      </dgm:t>
    </dgm:pt>
    <dgm:pt modelId="{AC0080F1-F553-4280-B52D-D233CCF5470A}">
      <dgm:prSet phldrT="[Текст]"/>
      <dgm:spPr/>
      <dgm:t>
        <a:bodyPr/>
        <a:lstStyle/>
        <a:p>
          <a:r>
            <a:rPr lang="ru-RU" b="1" dirty="0" smtClean="0"/>
            <a:t>Изучение документов при приеме в школу </a:t>
          </a:r>
          <a:r>
            <a:rPr lang="ru-RU" dirty="0" smtClean="0"/>
            <a:t>(заключение ПМПК, ИПРА, справка ВК, характеристики) </a:t>
          </a:r>
          <a:r>
            <a:rPr lang="ru-RU" b="1" dirty="0" smtClean="0"/>
            <a:t>и</a:t>
          </a:r>
          <a:r>
            <a:rPr lang="ru-RU" dirty="0" smtClean="0"/>
            <a:t> </a:t>
          </a:r>
          <a:r>
            <a:rPr lang="ru-RU" b="1" dirty="0" smtClean="0"/>
            <a:t>нормативных документов регламентирующих образовательный процесс </a:t>
          </a:r>
          <a:r>
            <a:rPr lang="ru-RU" dirty="0" smtClean="0"/>
            <a:t>(ФГОС НОО ОВЗ, </a:t>
          </a:r>
          <a:r>
            <a:rPr lang="ru-RU" dirty="0" err="1" smtClean="0"/>
            <a:t>прАООП</a:t>
          </a:r>
          <a:r>
            <a:rPr lang="ru-RU" dirty="0" smtClean="0"/>
            <a:t>, </a:t>
          </a:r>
          <a:r>
            <a:rPr lang="ru-RU" dirty="0" err="1" smtClean="0"/>
            <a:t>САНпИН</a:t>
          </a:r>
          <a:r>
            <a:rPr lang="ru-RU" dirty="0" smtClean="0"/>
            <a:t>)</a:t>
          </a:r>
          <a:endParaRPr lang="ru-RU" dirty="0"/>
        </a:p>
      </dgm:t>
    </dgm:pt>
    <dgm:pt modelId="{8D6A8C43-F78D-40CA-B0C2-0080C357BF15}" type="parTrans" cxnId="{51FDDC05-6599-4310-8FF6-C4474EDD6668}">
      <dgm:prSet/>
      <dgm:spPr/>
      <dgm:t>
        <a:bodyPr/>
        <a:lstStyle/>
        <a:p>
          <a:endParaRPr lang="ru-RU"/>
        </a:p>
      </dgm:t>
    </dgm:pt>
    <dgm:pt modelId="{CAAF9F02-FECC-4F79-A9D9-7129447DD48E}" type="sibTrans" cxnId="{51FDDC05-6599-4310-8FF6-C4474EDD6668}">
      <dgm:prSet/>
      <dgm:spPr/>
      <dgm:t>
        <a:bodyPr/>
        <a:lstStyle/>
        <a:p>
          <a:endParaRPr lang="ru-RU"/>
        </a:p>
      </dgm:t>
    </dgm:pt>
    <dgm:pt modelId="{538AEDEB-723D-4821-9559-A21D1EBD004F}">
      <dgm:prSet phldrT="[Текст]"/>
      <dgm:spPr/>
      <dgm:t>
        <a:bodyPr/>
        <a:lstStyle/>
        <a:p>
          <a:r>
            <a:rPr lang="ru-RU" b="1" dirty="0" smtClean="0"/>
            <a:t>3</a:t>
          </a:r>
          <a:endParaRPr lang="ru-RU" b="1" dirty="0"/>
        </a:p>
      </dgm:t>
    </dgm:pt>
    <dgm:pt modelId="{94534B57-415C-41CE-BA7F-712A5009B7CE}" type="parTrans" cxnId="{6D5A418B-67CA-4EDF-9A53-09BA29045B2E}">
      <dgm:prSet/>
      <dgm:spPr/>
      <dgm:t>
        <a:bodyPr/>
        <a:lstStyle/>
        <a:p>
          <a:endParaRPr lang="ru-RU"/>
        </a:p>
      </dgm:t>
    </dgm:pt>
    <dgm:pt modelId="{B7FBF5D4-A3DC-4CDC-8AAA-5CD9B4A263BA}" type="sibTrans" cxnId="{6D5A418B-67CA-4EDF-9A53-09BA29045B2E}">
      <dgm:prSet/>
      <dgm:spPr/>
      <dgm:t>
        <a:bodyPr/>
        <a:lstStyle/>
        <a:p>
          <a:endParaRPr lang="ru-RU"/>
        </a:p>
      </dgm:t>
    </dgm:pt>
    <dgm:pt modelId="{13592DDB-86F6-4F2D-83B8-97496B5AE875}">
      <dgm:prSet phldrT="[Текст]"/>
      <dgm:spPr/>
      <dgm:t>
        <a:bodyPr/>
        <a:lstStyle/>
        <a:p>
          <a:r>
            <a:rPr lang="ru-RU" b="1" dirty="0" smtClean="0"/>
            <a:t>Диагностика ребенка с РАС </a:t>
          </a:r>
          <a:r>
            <a:rPr lang="ru-RU" dirty="0" smtClean="0"/>
            <a:t>специалистами школы, </a:t>
          </a:r>
          <a:r>
            <a:rPr lang="ru-RU" b="1" dirty="0" smtClean="0"/>
            <a:t>анкетирование родителей </a:t>
          </a:r>
          <a:r>
            <a:rPr lang="ru-RU" dirty="0" smtClean="0"/>
            <a:t>(сбор информации об индивидуальных особенностях, возможностях ребенка)</a:t>
          </a:r>
          <a:endParaRPr lang="ru-RU" dirty="0"/>
        </a:p>
      </dgm:t>
    </dgm:pt>
    <dgm:pt modelId="{85924A38-A983-40F5-9E89-76D8967C4E4E}" type="parTrans" cxnId="{B276CEF3-4B7E-429E-A5A9-E822DFCA5668}">
      <dgm:prSet/>
      <dgm:spPr/>
      <dgm:t>
        <a:bodyPr/>
        <a:lstStyle/>
        <a:p>
          <a:endParaRPr lang="ru-RU"/>
        </a:p>
      </dgm:t>
    </dgm:pt>
    <dgm:pt modelId="{78864E00-3446-4F91-B06E-1BB375401D6A}" type="sibTrans" cxnId="{B276CEF3-4B7E-429E-A5A9-E822DFCA5668}">
      <dgm:prSet/>
      <dgm:spPr/>
      <dgm:t>
        <a:bodyPr/>
        <a:lstStyle/>
        <a:p>
          <a:endParaRPr lang="ru-RU"/>
        </a:p>
      </dgm:t>
    </dgm:pt>
    <dgm:pt modelId="{F5615FC2-6312-4F29-A303-CB5FD01497F5}">
      <dgm:prSet phldrT="[Текст]"/>
      <dgm:spPr/>
      <dgm:t>
        <a:bodyPr/>
        <a:lstStyle/>
        <a:p>
          <a:r>
            <a:rPr lang="ru-RU" b="1" dirty="0" smtClean="0"/>
            <a:t>4</a:t>
          </a:r>
          <a:endParaRPr lang="ru-RU" b="1" dirty="0"/>
        </a:p>
      </dgm:t>
    </dgm:pt>
    <dgm:pt modelId="{68F366C0-451B-4FB7-B82E-FDFAAB573598}" type="parTrans" cxnId="{ECC8DB9A-9081-46BA-BDA8-CC13082484A4}">
      <dgm:prSet/>
      <dgm:spPr/>
      <dgm:t>
        <a:bodyPr/>
        <a:lstStyle/>
        <a:p>
          <a:endParaRPr lang="ru-RU"/>
        </a:p>
      </dgm:t>
    </dgm:pt>
    <dgm:pt modelId="{DEB02D5B-855F-4C69-8B1C-D9B2011B5CC9}" type="sibTrans" cxnId="{ECC8DB9A-9081-46BA-BDA8-CC13082484A4}">
      <dgm:prSet/>
      <dgm:spPr/>
      <dgm:t>
        <a:bodyPr/>
        <a:lstStyle/>
        <a:p>
          <a:endParaRPr lang="ru-RU"/>
        </a:p>
      </dgm:t>
    </dgm:pt>
    <dgm:pt modelId="{CEE930BA-B7B3-440F-97C0-D8EABB1E69DB}">
      <dgm:prSet phldrT="[Текст]"/>
      <dgm:spPr/>
      <dgm:t>
        <a:bodyPr/>
        <a:lstStyle/>
        <a:p>
          <a:r>
            <a:rPr lang="ru-RU" b="1" dirty="0" smtClean="0"/>
            <a:t>Создание специальных  образовательных условий </a:t>
          </a:r>
          <a:r>
            <a:rPr lang="ru-RU" dirty="0" smtClean="0"/>
            <a:t>(разработка АООП, ИУП, СИПР; подбор УМК, определение необходимых специалистов (</a:t>
          </a:r>
          <a:r>
            <a:rPr lang="ru-RU" dirty="0" err="1" smtClean="0"/>
            <a:t>тьютор</a:t>
          </a:r>
          <a:r>
            <a:rPr lang="ru-RU" dirty="0" smtClean="0"/>
            <a:t>, учитель-дефектолог, педагог-психолог, учитель-логопед и </a:t>
          </a:r>
          <a:r>
            <a:rPr lang="ru-RU" dirty="0" err="1" smtClean="0"/>
            <a:t>т.д</a:t>
          </a:r>
          <a:r>
            <a:rPr lang="ru-RU" dirty="0" smtClean="0"/>
            <a:t>))</a:t>
          </a:r>
          <a:endParaRPr lang="ru-RU" dirty="0"/>
        </a:p>
      </dgm:t>
    </dgm:pt>
    <dgm:pt modelId="{35E10437-4C09-47A6-81A8-C8519A05DC97}" type="parTrans" cxnId="{2C39A6AD-ED11-436B-947D-B26D65F453A0}">
      <dgm:prSet/>
      <dgm:spPr/>
      <dgm:t>
        <a:bodyPr/>
        <a:lstStyle/>
        <a:p>
          <a:endParaRPr lang="ru-RU"/>
        </a:p>
      </dgm:t>
    </dgm:pt>
    <dgm:pt modelId="{5B7BFDE4-1296-43D6-9CB2-96E44D9AB346}" type="sibTrans" cxnId="{2C39A6AD-ED11-436B-947D-B26D65F453A0}">
      <dgm:prSet/>
      <dgm:spPr/>
      <dgm:t>
        <a:bodyPr/>
        <a:lstStyle/>
        <a:p>
          <a:endParaRPr lang="ru-RU"/>
        </a:p>
      </dgm:t>
    </dgm:pt>
    <dgm:pt modelId="{32F49695-04E7-447B-88B4-2956AD5795D6}">
      <dgm:prSet/>
      <dgm:spPr/>
      <dgm:t>
        <a:bodyPr/>
        <a:lstStyle/>
        <a:p>
          <a:r>
            <a:rPr lang="ru-RU" b="1" dirty="0" smtClean="0"/>
            <a:t>2</a:t>
          </a:r>
          <a:endParaRPr lang="ru-RU" b="1" dirty="0"/>
        </a:p>
      </dgm:t>
    </dgm:pt>
    <dgm:pt modelId="{9DC8D203-7ED7-4D88-B404-4830D91F2D21}" type="parTrans" cxnId="{9FA38B1C-3C01-4656-940B-5C62AA94058B}">
      <dgm:prSet/>
      <dgm:spPr/>
      <dgm:t>
        <a:bodyPr/>
        <a:lstStyle/>
        <a:p>
          <a:endParaRPr lang="ru-RU"/>
        </a:p>
      </dgm:t>
    </dgm:pt>
    <dgm:pt modelId="{CD86F6FF-91B0-4192-9A95-8B4E937866F9}" type="sibTrans" cxnId="{9FA38B1C-3C01-4656-940B-5C62AA94058B}">
      <dgm:prSet/>
      <dgm:spPr/>
      <dgm:t>
        <a:bodyPr/>
        <a:lstStyle/>
        <a:p>
          <a:endParaRPr lang="ru-RU"/>
        </a:p>
      </dgm:t>
    </dgm:pt>
    <dgm:pt modelId="{A2160219-E9FA-4D16-B7D3-C4B7DC7B88B1}">
      <dgm:prSet/>
      <dgm:spPr/>
      <dgm:t>
        <a:bodyPr/>
        <a:lstStyle/>
        <a:p>
          <a:r>
            <a:rPr lang="ru-RU" b="1" dirty="0" smtClean="0"/>
            <a:t>Определение образовательной программы </a:t>
          </a:r>
          <a:r>
            <a:rPr lang="ru-RU" dirty="0" smtClean="0"/>
            <a:t>(рекомендована в заключении ПМПК), </a:t>
          </a:r>
          <a:r>
            <a:rPr lang="ru-RU" b="1" dirty="0" smtClean="0"/>
            <a:t>формы получения образовательных услуг </a:t>
          </a:r>
          <a:r>
            <a:rPr lang="ru-RU" dirty="0" smtClean="0"/>
            <a:t>(очная, </a:t>
          </a:r>
          <a:r>
            <a:rPr lang="ru-RU" dirty="0" err="1" smtClean="0"/>
            <a:t>очно-заочная</a:t>
          </a:r>
          <a:r>
            <a:rPr lang="ru-RU" dirty="0" smtClean="0"/>
            <a:t>)</a:t>
          </a:r>
          <a:endParaRPr lang="ru-RU" dirty="0"/>
        </a:p>
      </dgm:t>
    </dgm:pt>
    <dgm:pt modelId="{A517855A-8782-4F53-8D5A-478CF8DE8D80}" type="parTrans" cxnId="{944170F2-A804-49CC-86B8-F809BEFE03EC}">
      <dgm:prSet/>
      <dgm:spPr/>
      <dgm:t>
        <a:bodyPr/>
        <a:lstStyle/>
        <a:p>
          <a:endParaRPr lang="ru-RU"/>
        </a:p>
      </dgm:t>
    </dgm:pt>
    <dgm:pt modelId="{78EC0B8B-872B-4F7F-8AC4-53EC49336306}" type="sibTrans" cxnId="{944170F2-A804-49CC-86B8-F809BEFE03EC}">
      <dgm:prSet/>
      <dgm:spPr/>
      <dgm:t>
        <a:bodyPr/>
        <a:lstStyle/>
        <a:p>
          <a:endParaRPr lang="ru-RU"/>
        </a:p>
      </dgm:t>
    </dgm:pt>
    <dgm:pt modelId="{5A0687A3-40B6-4BEE-A174-EDC88B568C72}" type="pres">
      <dgm:prSet presAssocID="{F8AC1655-CED4-4B2D-A92A-883137ADA8C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FB0A69-E040-4D05-825B-067FEE517698}" type="pres">
      <dgm:prSet presAssocID="{3A96C6D2-6F63-4282-A875-C49055A568C2}" presName="composite" presStyleCnt="0"/>
      <dgm:spPr/>
    </dgm:pt>
    <dgm:pt modelId="{53E1F24D-5B41-476E-8819-67CB80F8E630}" type="pres">
      <dgm:prSet presAssocID="{3A96C6D2-6F63-4282-A875-C49055A568C2}" presName="parentText" presStyleLbl="alignNode1" presStyleIdx="0" presStyleCnt="4" custLinFactNeighborX="-9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87BD8-AE98-4F9A-A689-35B2634A9150}" type="pres">
      <dgm:prSet presAssocID="{3A96C6D2-6F63-4282-A875-C49055A568C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0F085-931E-40AB-A269-2F0A0DE48FE5}" type="pres">
      <dgm:prSet presAssocID="{97348751-8FB6-4AAD-B34F-2A97D63B8043}" presName="sp" presStyleCnt="0"/>
      <dgm:spPr/>
    </dgm:pt>
    <dgm:pt modelId="{637181EF-DDD0-4071-ACE9-E68A047606CA}" type="pres">
      <dgm:prSet presAssocID="{32F49695-04E7-447B-88B4-2956AD5795D6}" presName="composite" presStyleCnt="0"/>
      <dgm:spPr/>
    </dgm:pt>
    <dgm:pt modelId="{DD243909-D85B-4DEE-8AA2-297060DB8957}" type="pres">
      <dgm:prSet presAssocID="{32F49695-04E7-447B-88B4-2956AD5795D6}" presName="parentText" presStyleLbl="alignNode1" presStyleIdx="1" presStyleCnt="4" custLinFactNeighborX="-5074" custLinFactNeighborY="-8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336A2-0166-4565-9BA0-0EFE1F9BB1C2}" type="pres">
      <dgm:prSet presAssocID="{32F49695-04E7-447B-88B4-2956AD5795D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8CFEB-A177-451C-BE41-93A59643B612}" type="pres">
      <dgm:prSet presAssocID="{CD86F6FF-91B0-4192-9A95-8B4E937866F9}" presName="sp" presStyleCnt="0"/>
      <dgm:spPr/>
    </dgm:pt>
    <dgm:pt modelId="{69C0BCB6-0F69-4EB7-A707-F8FFAA9E1C77}" type="pres">
      <dgm:prSet presAssocID="{538AEDEB-723D-4821-9559-A21D1EBD004F}" presName="composite" presStyleCnt="0"/>
      <dgm:spPr/>
    </dgm:pt>
    <dgm:pt modelId="{2788B486-33F0-45B0-B2F9-F52910166D77}" type="pres">
      <dgm:prSet presAssocID="{538AEDEB-723D-4821-9559-A21D1EBD004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290112-D96E-467E-B431-22CE93281918}" type="pres">
      <dgm:prSet presAssocID="{538AEDEB-723D-4821-9559-A21D1EBD004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96F52-A0B1-4DA4-8A4E-AD80F3A44D3D}" type="pres">
      <dgm:prSet presAssocID="{B7FBF5D4-A3DC-4CDC-8AAA-5CD9B4A263BA}" presName="sp" presStyleCnt="0"/>
      <dgm:spPr/>
    </dgm:pt>
    <dgm:pt modelId="{0F47849F-5F74-4F5A-82E7-7D15EB0C14BF}" type="pres">
      <dgm:prSet presAssocID="{F5615FC2-6312-4F29-A303-CB5FD01497F5}" presName="composite" presStyleCnt="0"/>
      <dgm:spPr/>
    </dgm:pt>
    <dgm:pt modelId="{3998DAF2-69AD-4ADB-86D5-4147B8AB49BD}" type="pres">
      <dgm:prSet presAssocID="{F5615FC2-6312-4F29-A303-CB5FD01497F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52649-B6C7-4852-AC06-23021ED62445}" type="pres">
      <dgm:prSet presAssocID="{F5615FC2-6312-4F29-A303-CB5FD01497F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4028B3-ECF2-4FA3-A260-E4DE7774C356}" type="presOf" srcId="{A2160219-E9FA-4D16-B7D3-C4B7DC7B88B1}" destId="{FF1336A2-0166-4565-9BA0-0EFE1F9BB1C2}" srcOrd="0" destOrd="0" presId="urn:microsoft.com/office/officeart/2005/8/layout/chevron2"/>
    <dgm:cxn modelId="{ECC8DB9A-9081-46BA-BDA8-CC13082484A4}" srcId="{F8AC1655-CED4-4B2D-A92A-883137ADA8C3}" destId="{F5615FC2-6312-4F29-A303-CB5FD01497F5}" srcOrd="3" destOrd="0" parTransId="{68F366C0-451B-4FB7-B82E-FDFAAB573598}" sibTransId="{DEB02D5B-855F-4C69-8B1C-D9B2011B5CC9}"/>
    <dgm:cxn modelId="{4EEAE56C-6BC4-4A8D-A6DE-314E80679848}" type="presOf" srcId="{AC0080F1-F553-4280-B52D-D233CCF5470A}" destId="{58A87BD8-AE98-4F9A-A689-35B2634A9150}" srcOrd="0" destOrd="0" presId="urn:microsoft.com/office/officeart/2005/8/layout/chevron2"/>
    <dgm:cxn modelId="{AF263C55-AC56-4FE8-AE51-4FC408937B4E}" type="presOf" srcId="{F5615FC2-6312-4F29-A303-CB5FD01497F5}" destId="{3998DAF2-69AD-4ADB-86D5-4147B8AB49BD}" srcOrd="0" destOrd="0" presId="urn:microsoft.com/office/officeart/2005/8/layout/chevron2"/>
    <dgm:cxn modelId="{6D5A418B-67CA-4EDF-9A53-09BA29045B2E}" srcId="{F8AC1655-CED4-4B2D-A92A-883137ADA8C3}" destId="{538AEDEB-723D-4821-9559-A21D1EBD004F}" srcOrd="2" destOrd="0" parTransId="{94534B57-415C-41CE-BA7F-712A5009B7CE}" sibTransId="{B7FBF5D4-A3DC-4CDC-8AAA-5CD9B4A263BA}"/>
    <dgm:cxn modelId="{51FDDC05-6599-4310-8FF6-C4474EDD6668}" srcId="{3A96C6D2-6F63-4282-A875-C49055A568C2}" destId="{AC0080F1-F553-4280-B52D-D233CCF5470A}" srcOrd="0" destOrd="0" parTransId="{8D6A8C43-F78D-40CA-B0C2-0080C357BF15}" sibTransId="{CAAF9F02-FECC-4F79-A9D9-7129447DD48E}"/>
    <dgm:cxn modelId="{5C6B5C78-2B82-4D3F-B41B-2A1D1D2835BE}" srcId="{F8AC1655-CED4-4B2D-A92A-883137ADA8C3}" destId="{3A96C6D2-6F63-4282-A875-C49055A568C2}" srcOrd="0" destOrd="0" parTransId="{89F40A0B-F046-474E-98A5-D25279F31AE7}" sibTransId="{97348751-8FB6-4AAD-B34F-2A97D63B8043}"/>
    <dgm:cxn modelId="{71785993-F7D5-4489-AEA7-08CEA4363A47}" type="presOf" srcId="{32F49695-04E7-447B-88B4-2956AD5795D6}" destId="{DD243909-D85B-4DEE-8AA2-297060DB8957}" srcOrd="0" destOrd="0" presId="urn:microsoft.com/office/officeart/2005/8/layout/chevron2"/>
    <dgm:cxn modelId="{2C39A6AD-ED11-436B-947D-B26D65F453A0}" srcId="{F5615FC2-6312-4F29-A303-CB5FD01497F5}" destId="{CEE930BA-B7B3-440F-97C0-D8EABB1E69DB}" srcOrd="0" destOrd="0" parTransId="{35E10437-4C09-47A6-81A8-C8519A05DC97}" sibTransId="{5B7BFDE4-1296-43D6-9CB2-96E44D9AB346}"/>
    <dgm:cxn modelId="{E37C5CC7-2110-4E46-BBBA-CB2A750AD988}" type="presOf" srcId="{3A96C6D2-6F63-4282-A875-C49055A568C2}" destId="{53E1F24D-5B41-476E-8819-67CB80F8E630}" srcOrd="0" destOrd="0" presId="urn:microsoft.com/office/officeart/2005/8/layout/chevron2"/>
    <dgm:cxn modelId="{E0DFF122-02B9-4AD3-9A59-6EB94F1B89BA}" type="presOf" srcId="{13592DDB-86F6-4F2D-83B8-97496B5AE875}" destId="{3D290112-D96E-467E-B431-22CE93281918}" srcOrd="0" destOrd="0" presId="urn:microsoft.com/office/officeart/2005/8/layout/chevron2"/>
    <dgm:cxn modelId="{28383613-6F20-4FFD-9758-10A8BB92BF0B}" type="presOf" srcId="{F8AC1655-CED4-4B2D-A92A-883137ADA8C3}" destId="{5A0687A3-40B6-4BEE-A174-EDC88B568C72}" srcOrd="0" destOrd="0" presId="urn:microsoft.com/office/officeart/2005/8/layout/chevron2"/>
    <dgm:cxn modelId="{9FA38B1C-3C01-4656-940B-5C62AA94058B}" srcId="{F8AC1655-CED4-4B2D-A92A-883137ADA8C3}" destId="{32F49695-04E7-447B-88B4-2956AD5795D6}" srcOrd="1" destOrd="0" parTransId="{9DC8D203-7ED7-4D88-B404-4830D91F2D21}" sibTransId="{CD86F6FF-91B0-4192-9A95-8B4E937866F9}"/>
    <dgm:cxn modelId="{5FA08651-31EB-4AB2-B110-D6EDD25E6AA7}" type="presOf" srcId="{538AEDEB-723D-4821-9559-A21D1EBD004F}" destId="{2788B486-33F0-45B0-B2F9-F52910166D77}" srcOrd="0" destOrd="0" presId="urn:microsoft.com/office/officeart/2005/8/layout/chevron2"/>
    <dgm:cxn modelId="{944170F2-A804-49CC-86B8-F809BEFE03EC}" srcId="{32F49695-04E7-447B-88B4-2956AD5795D6}" destId="{A2160219-E9FA-4D16-B7D3-C4B7DC7B88B1}" srcOrd="0" destOrd="0" parTransId="{A517855A-8782-4F53-8D5A-478CF8DE8D80}" sibTransId="{78EC0B8B-872B-4F7F-8AC4-53EC49336306}"/>
    <dgm:cxn modelId="{B276CEF3-4B7E-429E-A5A9-E822DFCA5668}" srcId="{538AEDEB-723D-4821-9559-A21D1EBD004F}" destId="{13592DDB-86F6-4F2D-83B8-97496B5AE875}" srcOrd="0" destOrd="0" parTransId="{85924A38-A983-40F5-9E89-76D8967C4E4E}" sibTransId="{78864E00-3446-4F91-B06E-1BB375401D6A}"/>
    <dgm:cxn modelId="{936807D4-4DC0-44F2-BA81-1F9FB6E8F839}" type="presOf" srcId="{CEE930BA-B7B3-440F-97C0-D8EABB1E69DB}" destId="{EFB52649-B6C7-4852-AC06-23021ED62445}" srcOrd="0" destOrd="0" presId="urn:microsoft.com/office/officeart/2005/8/layout/chevron2"/>
    <dgm:cxn modelId="{8FEC86CD-636B-408D-970A-DB66801439A4}" type="presParOf" srcId="{5A0687A3-40B6-4BEE-A174-EDC88B568C72}" destId="{F0FB0A69-E040-4D05-825B-067FEE517698}" srcOrd="0" destOrd="0" presId="urn:microsoft.com/office/officeart/2005/8/layout/chevron2"/>
    <dgm:cxn modelId="{30F23EF2-5227-4C66-984C-806A1C3FD45B}" type="presParOf" srcId="{F0FB0A69-E040-4D05-825B-067FEE517698}" destId="{53E1F24D-5B41-476E-8819-67CB80F8E630}" srcOrd="0" destOrd="0" presId="urn:microsoft.com/office/officeart/2005/8/layout/chevron2"/>
    <dgm:cxn modelId="{44066555-55E0-45AD-A9D2-2125CF4FC279}" type="presParOf" srcId="{F0FB0A69-E040-4D05-825B-067FEE517698}" destId="{58A87BD8-AE98-4F9A-A689-35B2634A9150}" srcOrd="1" destOrd="0" presId="urn:microsoft.com/office/officeart/2005/8/layout/chevron2"/>
    <dgm:cxn modelId="{2278AC46-F172-42F4-8297-85DDEE8BAED5}" type="presParOf" srcId="{5A0687A3-40B6-4BEE-A174-EDC88B568C72}" destId="{06A0F085-931E-40AB-A269-2F0A0DE48FE5}" srcOrd="1" destOrd="0" presId="urn:microsoft.com/office/officeart/2005/8/layout/chevron2"/>
    <dgm:cxn modelId="{93080A5B-CFB1-4AD8-B643-A7247D651EA6}" type="presParOf" srcId="{5A0687A3-40B6-4BEE-A174-EDC88B568C72}" destId="{637181EF-DDD0-4071-ACE9-E68A047606CA}" srcOrd="2" destOrd="0" presId="urn:microsoft.com/office/officeart/2005/8/layout/chevron2"/>
    <dgm:cxn modelId="{79EF25BD-4760-40EF-A50D-BE2538C1FEA8}" type="presParOf" srcId="{637181EF-DDD0-4071-ACE9-E68A047606CA}" destId="{DD243909-D85B-4DEE-8AA2-297060DB8957}" srcOrd="0" destOrd="0" presId="urn:microsoft.com/office/officeart/2005/8/layout/chevron2"/>
    <dgm:cxn modelId="{07F3F01B-C8E8-4C6E-A20F-C5E9EF958CD4}" type="presParOf" srcId="{637181EF-DDD0-4071-ACE9-E68A047606CA}" destId="{FF1336A2-0166-4565-9BA0-0EFE1F9BB1C2}" srcOrd="1" destOrd="0" presId="urn:microsoft.com/office/officeart/2005/8/layout/chevron2"/>
    <dgm:cxn modelId="{24CD2FAB-896E-45FE-A9FE-7833090167EB}" type="presParOf" srcId="{5A0687A3-40B6-4BEE-A174-EDC88B568C72}" destId="{ED98CFEB-A177-451C-BE41-93A59643B612}" srcOrd="3" destOrd="0" presId="urn:microsoft.com/office/officeart/2005/8/layout/chevron2"/>
    <dgm:cxn modelId="{8A6586C0-CF06-4D85-8DE3-51097633597E}" type="presParOf" srcId="{5A0687A3-40B6-4BEE-A174-EDC88B568C72}" destId="{69C0BCB6-0F69-4EB7-A707-F8FFAA9E1C77}" srcOrd="4" destOrd="0" presId="urn:microsoft.com/office/officeart/2005/8/layout/chevron2"/>
    <dgm:cxn modelId="{4D0A4CFA-758D-4D8A-8F0A-0D1637E710B3}" type="presParOf" srcId="{69C0BCB6-0F69-4EB7-A707-F8FFAA9E1C77}" destId="{2788B486-33F0-45B0-B2F9-F52910166D77}" srcOrd="0" destOrd="0" presId="urn:microsoft.com/office/officeart/2005/8/layout/chevron2"/>
    <dgm:cxn modelId="{974FCFD5-9D82-420E-9923-25E4EE8573F1}" type="presParOf" srcId="{69C0BCB6-0F69-4EB7-A707-F8FFAA9E1C77}" destId="{3D290112-D96E-467E-B431-22CE93281918}" srcOrd="1" destOrd="0" presId="urn:microsoft.com/office/officeart/2005/8/layout/chevron2"/>
    <dgm:cxn modelId="{726AAE4A-A17A-42C7-90CB-AC8EF82455AE}" type="presParOf" srcId="{5A0687A3-40B6-4BEE-A174-EDC88B568C72}" destId="{1D196F52-A0B1-4DA4-8A4E-AD80F3A44D3D}" srcOrd="5" destOrd="0" presId="urn:microsoft.com/office/officeart/2005/8/layout/chevron2"/>
    <dgm:cxn modelId="{9EB64968-0706-4DD3-AA16-CB383D5C7C69}" type="presParOf" srcId="{5A0687A3-40B6-4BEE-A174-EDC88B568C72}" destId="{0F47849F-5F74-4F5A-82E7-7D15EB0C14BF}" srcOrd="6" destOrd="0" presId="urn:microsoft.com/office/officeart/2005/8/layout/chevron2"/>
    <dgm:cxn modelId="{BFFC1ABB-FF2A-458C-8422-21299E94826E}" type="presParOf" srcId="{0F47849F-5F74-4F5A-82E7-7D15EB0C14BF}" destId="{3998DAF2-69AD-4ADB-86D5-4147B8AB49BD}" srcOrd="0" destOrd="0" presId="urn:microsoft.com/office/officeart/2005/8/layout/chevron2"/>
    <dgm:cxn modelId="{6DFB6256-F721-4AE6-8BCA-AD58F2A48C37}" type="presParOf" srcId="{0F47849F-5F74-4F5A-82E7-7D15EB0C14BF}" destId="{EFB52649-B6C7-4852-AC06-23021ED6244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7C278AE-33C4-4ED2-95A0-56CC5F76F7A4}" type="doc">
      <dgm:prSet loTypeId="urn:microsoft.com/office/officeart/2005/8/layout/matrix1" loCatId="matrix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E6D80F1-1394-43EA-9141-393669D1F20F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коррекция   эмоциональных расстройств детей с РАС </a:t>
          </a:r>
          <a:endParaRPr lang="ru-RU" b="1" dirty="0">
            <a:solidFill>
              <a:schemeClr val="tx1"/>
            </a:solidFill>
          </a:endParaRPr>
        </a:p>
      </dgm:t>
    </dgm:pt>
    <dgm:pt modelId="{DCBA4CBF-9748-40F6-A7C6-00FEE89371D9}" type="parTrans" cxnId="{A1F5B2E6-5F3F-4C16-8D23-A4046BAB3BD3}">
      <dgm:prSet/>
      <dgm:spPr/>
      <dgm:t>
        <a:bodyPr/>
        <a:lstStyle/>
        <a:p>
          <a:endParaRPr lang="ru-RU"/>
        </a:p>
      </dgm:t>
    </dgm:pt>
    <dgm:pt modelId="{EF1BBD71-AE4F-4820-87FB-540DE19BBFFE}" type="sibTrans" cxnId="{A1F5B2E6-5F3F-4C16-8D23-A4046BAB3BD3}">
      <dgm:prSet/>
      <dgm:spPr/>
      <dgm:t>
        <a:bodyPr/>
        <a:lstStyle/>
        <a:p>
          <a:endParaRPr lang="ru-RU"/>
        </a:p>
      </dgm:t>
    </dgm:pt>
    <dgm:pt modelId="{E1BBD4F8-3083-435B-A921-E0D66F9646C6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accent1"/>
              </a:solidFill>
            </a:rPr>
            <a:t>Аутизм как полная отрешенность от происходящего:</a:t>
          </a:r>
        </a:p>
        <a:p>
          <a:pPr algn="l"/>
          <a:r>
            <a:rPr lang="ru-RU" b="1" dirty="0" smtClean="0">
              <a:solidFill>
                <a:schemeClr val="accent1"/>
              </a:solidFill>
            </a:rPr>
            <a:t>стратегия поведения - </a:t>
          </a:r>
          <a:r>
            <a:rPr lang="ru-RU" b="0" dirty="0" smtClean="0">
              <a:solidFill>
                <a:schemeClr val="accent1"/>
              </a:solidFill>
            </a:rPr>
            <a:t>уход от любого взаимодействия с окружающими</a:t>
          </a:r>
        </a:p>
        <a:p>
          <a:pPr algn="l"/>
          <a:r>
            <a:rPr lang="ru-RU" b="1" dirty="0" smtClean="0">
              <a:solidFill>
                <a:schemeClr val="accent1"/>
              </a:solidFill>
            </a:rPr>
            <a:t>стратегия работы - </a:t>
          </a:r>
          <a:r>
            <a:rPr lang="ru-RU" b="0" dirty="0" smtClean="0">
              <a:solidFill>
                <a:schemeClr val="accent1"/>
              </a:solidFill>
            </a:rPr>
            <a:t>выработка устойчивых </a:t>
          </a:r>
          <a:r>
            <a:rPr lang="ru-RU" dirty="0" smtClean="0">
              <a:solidFill>
                <a:schemeClr val="accent1"/>
              </a:solidFill>
            </a:rPr>
            <a:t>форм поведения </a:t>
          </a:r>
          <a:endParaRPr lang="ru-RU" dirty="0">
            <a:solidFill>
              <a:schemeClr val="accent1"/>
            </a:solidFill>
          </a:endParaRPr>
        </a:p>
      </dgm:t>
    </dgm:pt>
    <dgm:pt modelId="{3C90A751-9954-4659-B585-D8B405FB863D}" type="parTrans" cxnId="{5C36EB1D-5EA8-46F9-A620-2CE5635217A9}">
      <dgm:prSet/>
      <dgm:spPr/>
      <dgm:t>
        <a:bodyPr/>
        <a:lstStyle/>
        <a:p>
          <a:endParaRPr lang="ru-RU"/>
        </a:p>
      </dgm:t>
    </dgm:pt>
    <dgm:pt modelId="{C9763F20-F231-4044-B05D-74C6F44561D9}" type="sibTrans" cxnId="{5C36EB1D-5EA8-46F9-A620-2CE5635217A9}">
      <dgm:prSet/>
      <dgm:spPr/>
      <dgm:t>
        <a:bodyPr/>
        <a:lstStyle/>
        <a:p>
          <a:endParaRPr lang="ru-RU"/>
        </a:p>
      </dgm:t>
    </dgm:pt>
    <dgm:pt modelId="{E828BB23-D2A1-496B-A8FA-D79455E71D5E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accent1"/>
              </a:solidFill>
            </a:rPr>
            <a:t>Аутизм как захваченность аутистическими интересами:  </a:t>
          </a:r>
        </a:p>
        <a:p>
          <a:pPr algn="l"/>
          <a:r>
            <a:rPr lang="ru-RU" b="1" dirty="0" smtClean="0">
              <a:solidFill>
                <a:schemeClr val="accent1"/>
              </a:solidFill>
            </a:rPr>
            <a:t>стратегия поведения</a:t>
          </a:r>
          <a:r>
            <a:rPr lang="ru-RU" dirty="0" smtClean="0">
              <a:solidFill>
                <a:schemeClr val="accent1"/>
              </a:solidFill>
            </a:rPr>
            <a:t> - навязчивые устойчивые стереотипии </a:t>
          </a:r>
        </a:p>
        <a:p>
          <a:pPr algn="l"/>
          <a:r>
            <a:rPr lang="ru-RU" b="1" dirty="0" smtClean="0">
              <a:solidFill>
                <a:schemeClr val="accent1"/>
              </a:solidFill>
            </a:rPr>
            <a:t>стратегия работы</a:t>
          </a:r>
          <a:r>
            <a:rPr lang="ru-RU" dirty="0" smtClean="0">
              <a:solidFill>
                <a:schemeClr val="accent1"/>
              </a:solidFill>
            </a:rPr>
            <a:t> –развитие диалога с людьми</a:t>
          </a:r>
          <a:endParaRPr lang="ru-RU" dirty="0">
            <a:solidFill>
              <a:schemeClr val="accent1"/>
            </a:solidFill>
          </a:endParaRPr>
        </a:p>
      </dgm:t>
    </dgm:pt>
    <dgm:pt modelId="{36DE315B-AD65-488C-9388-0D2477DFDD44}" type="parTrans" cxnId="{F00FF1F7-9620-400F-89F1-05FD50BDDADC}">
      <dgm:prSet/>
      <dgm:spPr/>
      <dgm:t>
        <a:bodyPr/>
        <a:lstStyle/>
        <a:p>
          <a:endParaRPr lang="ru-RU"/>
        </a:p>
      </dgm:t>
    </dgm:pt>
    <dgm:pt modelId="{6F28C424-BC54-4AF4-8358-428F4DB454E6}" type="sibTrans" cxnId="{F00FF1F7-9620-400F-89F1-05FD50BDDADC}">
      <dgm:prSet/>
      <dgm:spPr/>
      <dgm:t>
        <a:bodyPr/>
        <a:lstStyle/>
        <a:p>
          <a:endParaRPr lang="ru-RU"/>
        </a:p>
      </dgm:t>
    </dgm:pt>
    <dgm:pt modelId="{BAFD994B-6CC4-456C-B9E9-03398EF38F7F}">
      <dgm:prSet phldrT="[Текст]"/>
      <dgm:spPr/>
      <dgm:t>
        <a:bodyPr/>
        <a:lstStyle/>
        <a:p>
          <a:pPr algn="ctr"/>
          <a:r>
            <a:rPr lang="ru-RU" b="1" dirty="0" smtClean="0"/>
            <a:t>   </a:t>
          </a:r>
          <a:r>
            <a:rPr lang="ru-RU" b="1" dirty="0" smtClean="0">
              <a:solidFill>
                <a:schemeClr val="accent1"/>
              </a:solidFill>
            </a:rPr>
            <a:t>Аутизм как чрезвычайная трудность организации общения и взаимодействия: </a:t>
          </a:r>
        </a:p>
        <a:p>
          <a:pPr algn="l"/>
          <a:r>
            <a:rPr lang="ru-RU" b="1" dirty="0" smtClean="0">
              <a:solidFill>
                <a:schemeClr val="accent1"/>
              </a:solidFill>
            </a:rPr>
            <a:t>стратегия поведения</a:t>
          </a:r>
          <a:r>
            <a:rPr lang="ru-RU" dirty="0" smtClean="0">
              <a:solidFill>
                <a:schemeClr val="accent1"/>
              </a:solidFill>
            </a:rPr>
            <a:t> –повышенное стремление к порядку </a:t>
          </a:r>
        </a:p>
        <a:p>
          <a:pPr algn="l"/>
          <a:r>
            <a:rPr lang="ru-RU" b="1" dirty="0" smtClean="0">
              <a:solidFill>
                <a:schemeClr val="accent1"/>
              </a:solidFill>
            </a:rPr>
            <a:t>стратегия работы</a:t>
          </a:r>
          <a:r>
            <a:rPr lang="ru-RU" dirty="0" smtClean="0">
              <a:solidFill>
                <a:schemeClr val="accent1"/>
              </a:solidFill>
            </a:rPr>
            <a:t> -развитие замещающих способов получения удовольствия  </a:t>
          </a:r>
          <a:endParaRPr lang="ru-RU" dirty="0">
            <a:solidFill>
              <a:schemeClr val="accent1"/>
            </a:solidFill>
          </a:endParaRPr>
        </a:p>
      </dgm:t>
    </dgm:pt>
    <dgm:pt modelId="{A8FF8D84-6069-48C5-906C-03647FD314BB}" type="parTrans" cxnId="{348592D0-8FAE-4618-A256-681131684188}">
      <dgm:prSet/>
      <dgm:spPr/>
      <dgm:t>
        <a:bodyPr/>
        <a:lstStyle/>
        <a:p>
          <a:endParaRPr lang="ru-RU"/>
        </a:p>
      </dgm:t>
    </dgm:pt>
    <dgm:pt modelId="{459BE6FF-DFE6-4D30-B640-DCA4E7B9DAF6}" type="sibTrans" cxnId="{348592D0-8FAE-4618-A256-681131684188}">
      <dgm:prSet/>
      <dgm:spPr/>
      <dgm:t>
        <a:bodyPr/>
        <a:lstStyle/>
        <a:p>
          <a:endParaRPr lang="ru-RU"/>
        </a:p>
      </dgm:t>
    </dgm:pt>
    <dgm:pt modelId="{332AF6AE-B4D8-4B6D-9D71-518EF28BFB69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accent1"/>
              </a:solidFill>
            </a:rPr>
            <a:t>Аутизм как активное отвержение:</a:t>
          </a:r>
        </a:p>
        <a:p>
          <a:pPr algn="l"/>
          <a:r>
            <a:rPr lang="ru-RU" b="1" dirty="0" smtClean="0">
              <a:solidFill>
                <a:schemeClr val="accent1"/>
              </a:solidFill>
            </a:rPr>
            <a:t>стратегия поведения - </a:t>
          </a:r>
          <a:r>
            <a:rPr lang="ru-RU" dirty="0" smtClean="0">
              <a:solidFill>
                <a:schemeClr val="accent1"/>
              </a:solidFill>
            </a:rPr>
            <a:t>бурные проявления агрессии и аутоагрессии  </a:t>
          </a:r>
        </a:p>
        <a:p>
          <a:pPr algn="l"/>
          <a:r>
            <a:rPr lang="ru-RU" b="1" dirty="0" smtClean="0">
              <a:solidFill>
                <a:schemeClr val="accent1"/>
              </a:solidFill>
            </a:rPr>
            <a:t>стратегия работы </a:t>
          </a:r>
          <a:r>
            <a:rPr lang="ru-RU" dirty="0" smtClean="0">
              <a:solidFill>
                <a:schemeClr val="accent1"/>
              </a:solidFill>
            </a:rPr>
            <a:t>–   преобразование стереотипа защиты</a:t>
          </a:r>
          <a:endParaRPr lang="ru-RU" dirty="0">
            <a:solidFill>
              <a:schemeClr val="accent1"/>
            </a:solidFill>
          </a:endParaRPr>
        </a:p>
      </dgm:t>
    </dgm:pt>
    <dgm:pt modelId="{D2E53CE9-27FE-444E-B7F7-AB17B30CD23F}" type="sibTrans" cxnId="{EC45142A-266D-4C24-A05F-BF05C62933E4}">
      <dgm:prSet/>
      <dgm:spPr/>
      <dgm:t>
        <a:bodyPr/>
        <a:lstStyle/>
        <a:p>
          <a:endParaRPr lang="ru-RU"/>
        </a:p>
      </dgm:t>
    </dgm:pt>
    <dgm:pt modelId="{7183E990-F72D-4240-9AF1-D02D0866DAC0}" type="parTrans" cxnId="{EC45142A-266D-4C24-A05F-BF05C62933E4}">
      <dgm:prSet/>
      <dgm:spPr/>
      <dgm:t>
        <a:bodyPr/>
        <a:lstStyle/>
        <a:p>
          <a:endParaRPr lang="ru-RU"/>
        </a:p>
      </dgm:t>
    </dgm:pt>
    <dgm:pt modelId="{4C398353-6B0B-4D8F-B05B-E2428DAD4012}" type="pres">
      <dgm:prSet presAssocID="{37C278AE-33C4-4ED2-95A0-56CC5F76F7A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11E883-B84E-4C03-BD03-DD9279AE48B1}" type="pres">
      <dgm:prSet presAssocID="{37C278AE-33C4-4ED2-95A0-56CC5F76F7A4}" presName="matrix" presStyleCnt="0"/>
      <dgm:spPr/>
    </dgm:pt>
    <dgm:pt modelId="{9EBDC96C-57AB-4106-9344-413EEF964714}" type="pres">
      <dgm:prSet presAssocID="{37C278AE-33C4-4ED2-95A0-56CC5F76F7A4}" presName="tile1" presStyleLbl="node1" presStyleIdx="0" presStyleCnt="4" custScaleX="101265" custScaleY="101353" custLinFactNeighborX="891" custLinFactNeighborY="1703"/>
      <dgm:spPr/>
      <dgm:t>
        <a:bodyPr/>
        <a:lstStyle/>
        <a:p>
          <a:endParaRPr lang="ru-RU"/>
        </a:p>
      </dgm:t>
    </dgm:pt>
    <dgm:pt modelId="{41119C5F-2FD0-4E6B-BD13-063B9ABDACDC}" type="pres">
      <dgm:prSet presAssocID="{37C278AE-33C4-4ED2-95A0-56CC5F76F7A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85DA6-4EBF-41F2-9B28-3497506BAA1F}" type="pres">
      <dgm:prSet presAssocID="{37C278AE-33C4-4ED2-95A0-56CC5F76F7A4}" presName="tile2" presStyleLbl="node1" presStyleIdx="1" presStyleCnt="4" custLinFactNeighborX="-448" custLinFactNeighborY="-3813"/>
      <dgm:spPr/>
      <dgm:t>
        <a:bodyPr/>
        <a:lstStyle/>
        <a:p>
          <a:endParaRPr lang="ru-RU"/>
        </a:p>
      </dgm:t>
    </dgm:pt>
    <dgm:pt modelId="{EE509E96-952E-4234-AB0E-37661BF8A0FC}" type="pres">
      <dgm:prSet presAssocID="{37C278AE-33C4-4ED2-95A0-56CC5F76F7A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27F9F-B772-4235-A46B-CF294ECFAEEE}" type="pres">
      <dgm:prSet presAssocID="{37C278AE-33C4-4ED2-95A0-56CC5F76F7A4}" presName="tile3" presStyleLbl="node1" presStyleIdx="2" presStyleCnt="4"/>
      <dgm:spPr/>
      <dgm:t>
        <a:bodyPr/>
        <a:lstStyle/>
        <a:p>
          <a:endParaRPr lang="ru-RU"/>
        </a:p>
      </dgm:t>
    </dgm:pt>
    <dgm:pt modelId="{64349EDF-E027-467D-B2A6-EAAE66B9790B}" type="pres">
      <dgm:prSet presAssocID="{37C278AE-33C4-4ED2-95A0-56CC5F76F7A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31FB27-5F63-404E-BDC4-C6B9BFF3023B}" type="pres">
      <dgm:prSet presAssocID="{37C278AE-33C4-4ED2-95A0-56CC5F76F7A4}" presName="tile4" presStyleLbl="node1" presStyleIdx="3" presStyleCnt="4" custLinFactNeighborY="0"/>
      <dgm:spPr/>
      <dgm:t>
        <a:bodyPr/>
        <a:lstStyle/>
        <a:p>
          <a:endParaRPr lang="ru-RU"/>
        </a:p>
      </dgm:t>
    </dgm:pt>
    <dgm:pt modelId="{E3F66DE6-7BFA-4F02-A799-B0601E889F22}" type="pres">
      <dgm:prSet presAssocID="{37C278AE-33C4-4ED2-95A0-56CC5F76F7A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9FCEC-A3FB-472A-93FC-A1540F85B659}" type="pres">
      <dgm:prSet presAssocID="{37C278AE-33C4-4ED2-95A0-56CC5F76F7A4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04F84B5C-F24C-40BF-BE89-A4329C4EE691}" type="presOf" srcId="{E828BB23-D2A1-496B-A8FA-D79455E71D5E}" destId="{6AF27F9F-B772-4235-A46B-CF294ECFAEEE}" srcOrd="0" destOrd="0" presId="urn:microsoft.com/office/officeart/2005/8/layout/matrix1"/>
    <dgm:cxn modelId="{A1F5B2E6-5F3F-4C16-8D23-A4046BAB3BD3}" srcId="{37C278AE-33C4-4ED2-95A0-56CC5F76F7A4}" destId="{CE6D80F1-1394-43EA-9141-393669D1F20F}" srcOrd="0" destOrd="0" parTransId="{DCBA4CBF-9748-40F6-A7C6-00FEE89371D9}" sibTransId="{EF1BBD71-AE4F-4820-87FB-540DE19BBFFE}"/>
    <dgm:cxn modelId="{11DD82DF-812B-43AB-ACF8-11C6CA61F73B}" type="presOf" srcId="{BAFD994B-6CC4-456C-B9E9-03398EF38F7F}" destId="{E3F66DE6-7BFA-4F02-A799-B0601E889F22}" srcOrd="1" destOrd="0" presId="urn:microsoft.com/office/officeart/2005/8/layout/matrix1"/>
    <dgm:cxn modelId="{13F37144-84A9-445C-8449-30782D02533F}" type="presOf" srcId="{37C278AE-33C4-4ED2-95A0-56CC5F76F7A4}" destId="{4C398353-6B0B-4D8F-B05B-E2428DAD4012}" srcOrd="0" destOrd="0" presId="urn:microsoft.com/office/officeart/2005/8/layout/matrix1"/>
    <dgm:cxn modelId="{348592D0-8FAE-4618-A256-681131684188}" srcId="{CE6D80F1-1394-43EA-9141-393669D1F20F}" destId="{BAFD994B-6CC4-456C-B9E9-03398EF38F7F}" srcOrd="3" destOrd="0" parTransId="{A8FF8D84-6069-48C5-906C-03647FD314BB}" sibTransId="{459BE6FF-DFE6-4D30-B640-DCA4E7B9DAF6}"/>
    <dgm:cxn modelId="{FAF0E38D-2937-45F7-B9DD-8EACE3729C16}" type="presOf" srcId="{E1BBD4F8-3083-435B-A921-E0D66F9646C6}" destId="{9EBDC96C-57AB-4106-9344-413EEF964714}" srcOrd="0" destOrd="0" presId="urn:microsoft.com/office/officeart/2005/8/layout/matrix1"/>
    <dgm:cxn modelId="{17B950EC-CB06-4DE9-8D46-3EEA7A91A2CA}" type="presOf" srcId="{BAFD994B-6CC4-456C-B9E9-03398EF38F7F}" destId="{1731FB27-5F63-404E-BDC4-C6B9BFF3023B}" srcOrd="0" destOrd="0" presId="urn:microsoft.com/office/officeart/2005/8/layout/matrix1"/>
    <dgm:cxn modelId="{E5CCE1C5-2D98-4513-BBD3-EA6B5E1B7A30}" type="presOf" srcId="{332AF6AE-B4D8-4B6D-9D71-518EF28BFB69}" destId="{EE509E96-952E-4234-AB0E-37661BF8A0FC}" srcOrd="1" destOrd="0" presId="urn:microsoft.com/office/officeart/2005/8/layout/matrix1"/>
    <dgm:cxn modelId="{F00FF1F7-9620-400F-89F1-05FD50BDDADC}" srcId="{CE6D80F1-1394-43EA-9141-393669D1F20F}" destId="{E828BB23-D2A1-496B-A8FA-D79455E71D5E}" srcOrd="2" destOrd="0" parTransId="{36DE315B-AD65-488C-9388-0D2477DFDD44}" sibTransId="{6F28C424-BC54-4AF4-8358-428F4DB454E6}"/>
    <dgm:cxn modelId="{EC45142A-266D-4C24-A05F-BF05C62933E4}" srcId="{CE6D80F1-1394-43EA-9141-393669D1F20F}" destId="{332AF6AE-B4D8-4B6D-9D71-518EF28BFB69}" srcOrd="1" destOrd="0" parTransId="{7183E990-F72D-4240-9AF1-D02D0866DAC0}" sibTransId="{D2E53CE9-27FE-444E-B7F7-AB17B30CD23F}"/>
    <dgm:cxn modelId="{5C36EB1D-5EA8-46F9-A620-2CE5635217A9}" srcId="{CE6D80F1-1394-43EA-9141-393669D1F20F}" destId="{E1BBD4F8-3083-435B-A921-E0D66F9646C6}" srcOrd="0" destOrd="0" parTransId="{3C90A751-9954-4659-B585-D8B405FB863D}" sibTransId="{C9763F20-F231-4044-B05D-74C6F44561D9}"/>
    <dgm:cxn modelId="{7467E211-47A0-4185-A8AE-E59CCDB6522A}" type="presOf" srcId="{332AF6AE-B4D8-4B6D-9D71-518EF28BFB69}" destId="{A2A85DA6-4EBF-41F2-9B28-3497506BAA1F}" srcOrd="0" destOrd="0" presId="urn:microsoft.com/office/officeart/2005/8/layout/matrix1"/>
    <dgm:cxn modelId="{93014179-EA0C-4A5B-998D-7A474590F045}" type="presOf" srcId="{CE6D80F1-1394-43EA-9141-393669D1F20F}" destId="{C2B9FCEC-A3FB-472A-93FC-A1540F85B659}" srcOrd="0" destOrd="0" presId="urn:microsoft.com/office/officeart/2005/8/layout/matrix1"/>
    <dgm:cxn modelId="{7741566B-C5F2-4B61-B9D4-55B0D94F228A}" type="presOf" srcId="{E1BBD4F8-3083-435B-A921-E0D66F9646C6}" destId="{41119C5F-2FD0-4E6B-BD13-063B9ABDACDC}" srcOrd="1" destOrd="0" presId="urn:microsoft.com/office/officeart/2005/8/layout/matrix1"/>
    <dgm:cxn modelId="{AC623CDF-6D07-40AC-B22F-58AEE74EFAB4}" type="presOf" srcId="{E828BB23-D2A1-496B-A8FA-D79455E71D5E}" destId="{64349EDF-E027-467D-B2A6-EAAE66B9790B}" srcOrd="1" destOrd="0" presId="urn:microsoft.com/office/officeart/2005/8/layout/matrix1"/>
    <dgm:cxn modelId="{A3263BA8-C6CC-4E7C-B363-603F50DBC94D}" type="presParOf" srcId="{4C398353-6B0B-4D8F-B05B-E2428DAD4012}" destId="{2811E883-B84E-4C03-BD03-DD9279AE48B1}" srcOrd="0" destOrd="0" presId="urn:microsoft.com/office/officeart/2005/8/layout/matrix1"/>
    <dgm:cxn modelId="{7E4ED6C8-7AB3-46E5-B66D-7809D5FF6A13}" type="presParOf" srcId="{2811E883-B84E-4C03-BD03-DD9279AE48B1}" destId="{9EBDC96C-57AB-4106-9344-413EEF964714}" srcOrd="0" destOrd="0" presId="urn:microsoft.com/office/officeart/2005/8/layout/matrix1"/>
    <dgm:cxn modelId="{A65D24D1-E533-4ED5-A0E6-374384E2D7E3}" type="presParOf" srcId="{2811E883-B84E-4C03-BD03-DD9279AE48B1}" destId="{41119C5F-2FD0-4E6B-BD13-063B9ABDACDC}" srcOrd="1" destOrd="0" presId="urn:microsoft.com/office/officeart/2005/8/layout/matrix1"/>
    <dgm:cxn modelId="{CC1A35A6-2A14-4EE5-8AA4-B51160569B8E}" type="presParOf" srcId="{2811E883-B84E-4C03-BD03-DD9279AE48B1}" destId="{A2A85DA6-4EBF-41F2-9B28-3497506BAA1F}" srcOrd="2" destOrd="0" presId="urn:microsoft.com/office/officeart/2005/8/layout/matrix1"/>
    <dgm:cxn modelId="{2B6F29AB-051B-404E-BD96-DEA5D48D6620}" type="presParOf" srcId="{2811E883-B84E-4C03-BD03-DD9279AE48B1}" destId="{EE509E96-952E-4234-AB0E-37661BF8A0FC}" srcOrd="3" destOrd="0" presId="urn:microsoft.com/office/officeart/2005/8/layout/matrix1"/>
    <dgm:cxn modelId="{DE1EBB8F-0CDC-4A33-A982-13E224C11D31}" type="presParOf" srcId="{2811E883-B84E-4C03-BD03-DD9279AE48B1}" destId="{6AF27F9F-B772-4235-A46B-CF294ECFAEEE}" srcOrd="4" destOrd="0" presId="urn:microsoft.com/office/officeart/2005/8/layout/matrix1"/>
    <dgm:cxn modelId="{CE690810-9D44-4D46-BCD9-A286448E98F0}" type="presParOf" srcId="{2811E883-B84E-4C03-BD03-DD9279AE48B1}" destId="{64349EDF-E027-467D-B2A6-EAAE66B9790B}" srcOrd="5" destOrd="0" presId="urn:microsoft.com/office/officeart/2005/8/layout/matrix1"/>
    <dgm:cxn modelId="{3C2F263D-8249-4D9D-A15B-E51EC9DDFEFE}" type="presParOf" srcId="{2811E883-B84E-4C03-BD03-DD9279AE48B1}" destId="{1731FB27-5F63-404E-BDC4-C6B9BFF3023B}" srcOrd="6" destOrd="0" presId="urn:microsoft.com/office/officeart/2005/8/layout/matrix1"/>
    <dgm:cxn modelId="{2994D43D-61EA-4E8B-840F-8D1969510AE3}" type="presParOf" srcId="{2811E883-B84E-4C03-BD03-DD9279AE48B1}" destId="{E3F66DE6-7BFA-4F02-A799-B0601E889F22}" srcOrd="7" destOrd="0" presId="urn:microsoft.com/office/officeart/2005/8/layout/matrix1"/>
    <dgm:cxn modelId="{F444D370-54F3-454F-A191-45307CF41C25}" type="presParOf" srcId="{4C398353-6B0B-4D8F-B05B-E2428DAD4012}" destId="{C2B9FCEC-A3FB-472A-93FC-A1540F85B65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E726D97-2795-4427-ABD7-AC842094FE77}" type="doc">
      <dgm:prSet loTypeId="urn:microsoft.com/office/officeart/2005/8/layout/hList7#1" loCatId="list" qsTypeId="urn:microsoft.com/office/officeart/2005/8/quickstyle/3d2" qsCatId="3D" csTypeId="urn:microsoft.com/office/officeart/2005/8/colors/colorful4" csCatId="colorful" phldr="1"/>
      <dgm:spPr/>
    </dgm:pt>
    <dgm:pt modelId="{88AF3C14-F239-4FC2-80C2-37B5D34C1B71}">
      <dgm:prSet phldrT="[Текст]" custT="1"/>
      <dgm:spPr>
        <a:xfrm>
          <a:off x="2330" y="0"/>
          <a:ext cx="3625862" cy="6172199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ru-RU" sz="2000" b="1" smtClean="0"/>
            <a:t>Метод  облегченной коммуникации </a:t>
          </a:r>
          <a:r>
            <a:rPr lang="en-US" sz="2000" b="1" smtClean="0"/>
            <a:t>Facilitated Communication </a:t>
          </a:r>
          <a:r>
            <a:rPr lang="ru-RU" sz="2000" b="1" smtClean="0"/>
            <a:t>(</a:t>
          </a:r>
          <a:r>
            <a:rPr lang="en-US" sz="2000" b="1" smtClean="0"/>
            <a:t>FC</a:t>
          </a:r>
          <a:r>
            <a:rPr lang="ru-RU" sz="2000" b="1" smtClean="0"/>
            <a:t>). </a:t>
          </a:r>
          <a:endParaRPr lang="ru-RU" sz="2000" dirty="0">
            <a:latin typeface="Times New Roman"/>
            <a:ea typeface="+mn-ea"/>
            <a:cs typeface="+mn-cs"/>
          </a:endParaRPr>
        </a:p>
      </dgm:t>
    </dgm:pt>
    <dgm:pt modelId="{0FE6C4CB-6794-4AD9-B256-3783BE9455A8}" type="parTrans" cxnId="{0F0F7A3F-1299-4546-9A93-85732859804D}">
      <dgm:prSet/>
      <dgm:spPr/>
      <dgm:t>
        <a:bodyPr/>
        <a:lstStyle/>
        <a:p>
          <a:endParaRPr lang="ru-RU"/>
        </a:p>
      </dgm:t>
    </dgm:pt>
    <dgm:pt modelId="{F11123CC-496A-429C-8277-4D86742B452F}" type="sibTrans" cxnId="{0F0F7A3F-1299-4546-9A93-85732859804D}">
      <dgm:prSet/>
      <dgm:spPr/>
      <dgm:t>
        <a:bodyPr/>
        <a:lstStyle/>
        <a:p>
          <a:endParaRPr lang="ru-RU"/>
        </a:p>
      </dgm:t>
    </dgm:pt>
    <dgm:pt modelId="{1E90BB40-4402-453B-A224-F00A2C3D6B2F}">
      <dgm:prSet phldrT="[Текст]" custT="1"/>
      <dgm:spPr>
        <a:xfrm>
          <a:off x="3736968" y="0"/>
          <a:ext cx="3625862" cy="6172199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ru-RU" sz="2000" b="1" dirty="0" smtClean="0"/>
            <a:t>Обеспечить возможность общения ребенка </a:t>
          </a:r>
          <a:endParaRPr lang="ru-RU" sz="2000" b="1" dirty="0">
            <a:latin typeface="Times New Roman"/>
            <a:ea typeface="+mn-ea"/>
            <a:cs typeface="+mn-cs"/>
          </a:endParaRPr>
        </a:p>
      </dgm:t>
    </dgm:pt>
    <dgm:pt modelId="{30B63530-7B92-42B9-8476-563F49A8F9A2}" type="parTrans" cxnId="{FEF9DF82-4AE7-49C0-9FFE-FF3EF340D296}">
      <dgm:prSet/>
      <dgm:spPr/>
      <dgm:t>
        <a:bodyPr/>
        <a:lstStyle/>
        <a:p>
          <a:endParaRPr lang="ru-RU"/>
        </a:p>
      </dgm:t>
    </dgm:pt>
    <dgm:pt modelId="{0219ACB9-09D6-4C9F-BFB7-988BA7888E17}" type="sibTrans" cxnId="{FEF9DF82-4AE7-49C0-9FFE-FF3EF340D296}">
      <dgm:prSet/>
      <dgm:spPr/>
      <dgm:t>
        <a:bodyPr/>
        <a:lstStyle/>
        <a:p>
          <a:endParaRPr lang="ru-RU"/>
        </a:p>
      </dgm:t>
    </dgm:pt>
    <dgm:pt modelId="{55EA7D9D-B743-49FC-8A10-10B228BAB4CA}">
      <dgm:prSet phldrT="[Текст]" custT="1"/>
      <dgm:spPr>
        <a:xfrm>
          <a:off x="7471607" y="0"/>
          <a:ext cx="3625862" cy="6172199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ru-RU" sz="2000" b="1" dirty="0" smtClean="0"/>
            <a:t>Обеспечить возможность общения ребенка </a:t>
          </a:r>
          <a:endParaRPr lang="ru-RU" sz="2000" b="1" dirty="0">
            <a:latin typeface="Times New Roman"/>
            <a:ea typeface="+mn-ea"/>
            <a:cs typeface="+mn-cs"/>
          </a:endParaRPr>
        </a:p>
      </dgm:t>
    </dgm:pt>
    <dgm:pt modelId="{053370FB-2F8A-41F6-8FDC-65A3C080AECF}" type="parTrans" cxnId="{EBE0D63E-3214-416D-997A-229D102B643E}">
      <dgm:prSet/>
      <dgm:spPr/>
      <dgm:t>
        <a:bodyPr/>
        <a:lstStyle/>
        <a:p>
          <a:endParaRPr lang="ru-RU"/>
        </a:p>
      </dgm:t>
    </dgm:pt>
    <dgm:pt modelId="{5764C256-9932-4159-9797-61BEDF3A648B}" type="sibTrans" cxnId="{EBE0D63E-3214-416D-997A-229D102B643E}">
      <dgm:prSet/>
      <dgm:spPr/>
      <dgm:t>
        <a:bodyPr/>
        <a:lstStyle/>
        <a:p>
          <a:endParaRPr lang="ru-RU"/>
        </a:p>
      </dgm:t>
    </dgm:pt>
    <dgm:pt modelId="{B402D6C5-A3B2-4929-9984-3626A876073B}" type="pres">
      <dgm:prSet presAssocID="{AE726D97-2795-4427-ABD7-AC842094FE77}" presName="Name0" presStyleCnt="0">
        <dgm:presLayoutVars>
          <dgm:dir/>
          <dgm:resizeHandles val="exact"/>
        </dgm:presLayoutVars>
      </dgm:prSet>
      <dgm:spPr/>
    </dgm:pt>
    <dgm:pt modelId="{4ADF5A00-2663-4399-A38E-C0D959CBCFD4}" type="pres">
      <dgm:prSet presAssocID="{AE726D97-2795-4427-ABD7-AC842094FE77}" presName="fgShape" presStyleLbl="fgShp" presStyleIdx="0" presStyleCnt="1"/>
      <dgm:spPr>
        <a:xfrm>
          <a:off x="443991" y="4937760"/>
          <a:ext cx="10211816" cy="925830"/>
        </a:xfrm>
        <a:prstGeom prst="leftRightArrow">
          <a:avLst/>
        </a:prstGeom>
      </dgm:spPr>
    </dgm:pt>
    <dgm:pt modelId="{242B91A5-46E2-4864-A8B3-B6837A1B16A7}" type="pres">
      <dgm:prSet presAssocID="{AE726D97-2795-4427-ABD7-AC842094FE77}" presName="linComp" presStyleCnt="0"/>
      <dgm:spPr/>
    </dgm:pt>
    <dgm:pt modelId="{A50A83BE-37E4-4EC8-A099-028E014F6C0A}" type="pres">
      <dgm:prSet presAssocID="{88AF3C14-F239-4FC2-80C2-37B5D34C1B71}" presName="compNode" presStyleCnt="0"/>
      <dgm:spPr/>
    </dgm:pt>
    <dgm:pt modelId="{27D6C888-4BDD-42D6-A6C5-50987DA12E0B}" type="pres">
      <dgm:prSet presAssocID="{88AF3C14-F239-4FC2-80C2-37B5D34C1B71}" presName="bkgdShape" presStyleLbl="node1" presStyleIdx="0" presStyleCnt="3" custLinFactNeighborX="2452" custLinFactNeighborY="-1235"/>
      <dgm:spPr/>
      <dgm:t>
        <a:bodyPr/>
        <a:lstStyle/>
        <a:p>
          <a:endParaRPr lang="ru-RU"/>
        </a:p>
      </dgm:t>
    </dgm:pt>
    <dgm:pt modelId="{BAE58915-1783-4740-94E5-4B24B00C4BEA}" type="pres">
      <dgm:prSet presAssocID="{88AF3C14-F239-4FC2-80C2-37B5D34C1B7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1F1F8-A809-423B-B989-17B10EE97842}" type="pres">
      <dgm:prSet presAssocID="{88AF3C14-F239-4FC2-80C2-37B5D34C1B71}" presName="invisiNode" presStyleLbl="node1" presStyleIdx="0" presStyleCnt="3"/>
      <dgm:spPr/>
    </dgm:pt>
    <dgm:pt modelId="{D1A5CDD9-CD0D-4650-A44D-11981D281F2A}" type="pres">
      <dgm:prSet presAssocID="{88AF3C14-F239-4FC2-80C2-37B5D34C1B71}" presName="imagNode" presStyleLbl="fgImgPlace1" presStyleIdx="0" presStyleCnt="3" custScaleX="140123" custScaleY="122607"/>
      <dgm:spPr>
        <a:xfrm>
          <a:off x="787590" y="370332"/>
          <a:ext cx="2055342" cy="205534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4F223B9-19FC-48BC-8BE6-61830FD45F3F}" type="pres">
      <dgm:prSet presAssocID="{F11123CC-496A-429C-8277-4D86742B452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6D09DE9-255D-4D8A-951B-A1C4C329E9B5}" type="pres">
      <dgm:prSet presAssocID="{1E90BB40-4402-453B-A224-F00A2C3D6B2F}" presName="compNode" presStyleCnt="0"/>
      <dgm:spPr/>
    </dgm:pt>
    <dgm:pt modelId="{ED2A8CBD-0DC9-4482-9B3E-9085B3C2396B}" type="pres">
      <dgm:prSet presAssocID="{1E90BB40-4402-453B-A224-F00A2C3D6B2F}" presName="bkgdShape" presStyleLbl="node1" presStyleIdx="1" presStyleCnt="3" custLinFactNeighborY="-1029"/>
      <dgm:spPr/>
      <dgm:t>
        <a:bodyPr/>
        <a:lstStyle/>
        <a:p>
          <a:endParaRPr lang="ru-RU"/>
        </a:p>
      </dgm:t>
    </dgm:pt>
    <dgm:pt modelId="{22437A04-4D16-46A9-A5F1-A46F6C071FA5}" type="pres">
      <dgm:prSet presAssocID="{1E90BB40-4402-453B-A224-F00A2C3D6B2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29B2E-0563-44BF-A0D7-EBCCADC7EF46}" type="pres">
      <dgm:prSet presAssocID="{1E90BB40-4402-453B-A224-F00A2C3D6B2F}" presName="invisiNode" presStyleLbl="node1" presStyleIdx="1" presStyleCnt="3"/>
      <dgm:spPr/>
    </dgm:pt>
    <dgm:pt modelId="{00849BED-A5D3-4803-9C43-1C9F12B05E3A}" type="pres">
      <dgm:prSet presAssocID="{1E90BB40-4402-453B-A224-F00A2C3D6B2F}" presName="imagNode" presStyleLbl="fgImgPlace1" presStyleIdx="1" presStyleCnt="3" custScaleX="140123" custScaleY="122607" custLinFactNeighborX="-1235" custLinFactNeighborY="-618"/>
      <dgm:spPr>
        <a:xfrm>
          <a:off x="4522228" y="370332"/>
          <a:ext cx="2055342" cy="205534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70573C7-0A26-421B-93E2-EC43DBFAE300}" type="pres">
      <dgm:prSet presAssocID="{0219ACB9-09D6-4C9F-BFB7-988BA7888E1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DC38B25-F65E-481A-B444-34B4299777CF}" type="pres">
      <dgm:prSet presAssocID="{55EA7D9D-B743-49FC-8A10-10B228BAB4CA}" presName="compNode" presStyleCnt="0"/>
      <dgm:spPr/>
    </dgm:pt>
    <dgm:pt modelId="{3A41260A-9661-4C9D-8ECB-92537B3AEE37}" type="pres">
      <dgm:prSet presAssocID="{55EA7D9D-B743-49FC-8A10-10B228BAB4CA}" presName="bkgdShape" presStyleLbl="node1" presStyleIdx="2" presStyleCnt="3"/>
      <dgm:spPr/>
      <dgm:t>
        <a:bodyPr/>
        <a:lstStyle/>
        <a:p>
          <a:endParaRPr lang="ru-RU"/>
        </a:p>
      </dgm:t>
    </dgm:pt>
    <dgm:pt modelId="{FC04990A-993F-4993-A192-9AFFA8E7134E}" type="pres">
      <dgm:prSet presAssocID="{55EA7D9D-B743-49FC-8A10-10B228BAB4C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758AD5-654F-43B6-95E9-56AEFE0EF215}" type="pres">
      <dgm:prSet presAssocID="{55EA7D9D-B743-49FC-8A10-10B228BAB4CA}" presName="invisiNode" presStyleLbl="node1" presStyleIdx="2" presStyleCnt="3"/>
      <dgm:spPr/>
    </dgm:pt>
    <dgm:pt modelId="{25F08D67-F623-48C2-8AB6-28E1ED1D1868}" type="pres">
      <dgm:prSet presAssocID="{55EA7D9D-B743-49FC-8A10-10B228BAB4CA}" presName="imagNode" presStyleLbl="fgImgPlace1" presStyleIdx="2" presStyleCnt="3" custScaleX="140123" custScaleY="122607" custLinFactNeighborX="6179" custLinFactNeighborY="-1236"/>
      <dgm:spPr>
        <a:xfrm>
          <a:off x="8256866" y="370332"/>
          <a:ext cx="2055342" cy="205534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4CFC9F9-AE78-4E21-A090-98180FDA93E4}" type="presOf" srcId="{55EA7D9D-B743-49FC-8A10-10B228BAB4CA}" destId="{FC04990A-993F-4993-A192-9AFFA8E7134E}" srcOrd="1" destOrd="0" presId="urn:microsoft.com/office/officeart/2005/8/layout/hList7#1"/>
    <dgm:cxn modelId="{B8ABA4E2-BA89-43BF-8E0E-9E371BC7E684}" type="presOf" srcId="{0219ACB9-09D6-4C9F-BFB7-988BA7888E17}" destId="{E70573C7-0A26-421B-93E2-EC43DBFAE300}" srcOrd="0" destOrd="0" presId="urn:microsoft.com/office/officeart/2005/8/layout/hList7#1"/>
    <dgm:cxn modelId="{BAA6EA91-0D71-4ACF-ABC9-734BAEA94391}" type="presOf" srcId="{AE726D97-2795-4427-ABD7-AC842094FE77}" destId="{B402D6C5-A3B2-4929-9984-3626A876073B}" srcOrd="0" destOrd="0" presId="urn:microsoft.com/office/officeart/2005/8/layout/hList7#1"/>
    <dgm:cxn modelId="{09AFF8E2-D1F9-433C-92D3-B3BCBEC2022F}" type="presOf" srcId="{1E90BB40-4402-453B-A224-F00A2C3D6B2F}" destId="{ED2A8CBD-0DC9-4482-9B3E-9085B3C2396B}" srcOrd="0" destOrd="0" presId="urn:microsoft.com/office/officeart/2005/8/layout/hList7#1"/>
    <dgm:cxn modelId="{0F0F7A3F-1299-4546-9A93-85732859804D}" srcId="{AE726D97-2795-4427-ABD7-AC842094FE77}" destId="{88AF3C14-F239-4FC2-80C2-37B5D34C1B71}" srcOrd="0" destOrd="0" parTransId="{0FE6C4CB-6794-4AD9-B256-3783BE9455A8}" sibTransId="{F11123CC-496A-429C-8277-4D86742B452F}"/>
    <dgm:cxn modelId="{FEF9DF82-4AE7-49C0-9FFE-FF3EF340D296}" srcId="{AE726D97-2795-4427-ABD7-AC842094FE77}" destId="{1E90BB40-4402-453B-A224-F00A2C3D6B2F}" srcOrd="1" destOrd="0" parTransId="{30B63530-7B92-42B9-8476-563F49A8F9A2}" sibTransId="{0219ACB9-09D6-4C9F-BFB7-988BA7888E17}"/>
    <dgm:cxn modelId="{EBE0D63E-3214-416D-997A-229D102B643E}" srcId="{AE726D97-2795-4427-ABD7-AC842094FE77}" destId="{55EA7D9D-B743-49FC-8A10-10B228BAB4CA}" srcOrd="2" destOrd="0" parTransId="{053370FB-2F8A-41F6-8FDC-65A3C080AECF}" sibTransId="{5764C256-9932-4159-9797-61BEDF3A648B}"/>
    <dgm:cxn modelId="{2DBFF679-9BFC-4EF8-A0D7-8600F4A2446C}" type="presOf" srcId="{1E90BB40-4402-453B-A224-F00A2C3D6B2F}" destId="{22437A04-4D16-46A9-A5F1-A46F6C071FA5}" srcOrd="1" destOrd="0" presId="urn:microsoft.com/office/officeart/2005/8/layout/hList7#1"/>
    <dgm:cxn modelId="{036866BD-F180-492C-9516-EDA5CA00D12A}" type="presOf" srcId="{F11123CC-496A-429C-8277-4D86742B452F}" destId="{64F223B9-19FC-48BC-8BE6-61830FD45F3F}" srcOrd="0" destOrd="0" presId="urn:microsoft.com/office/officeart/2005/8/layout/hList7#1"/>
    <dgm:cxn modelId="{597B80D3-020E-4A36-9690-E5345B18E5A5}" type="presOf" srcId="{55EA7D9D-B743-49FC-8A10-10B228BAB4CA}" destId="{3A41260A-9661-4C9D-8ECB-92537B3AEE37}" srcOrd="0" destOrd="0" presId="urn:microsoft.com/office/officeart/2005/8/layout/hList7#1"/>
    <dgm:cxn modelId="{FC9D6E8D-8F34-41C6-8EA9-C737FA261B66}" type="presOf" srcId="{88AF3C14-F239-4FC2-80C2-37B5D34C1B71}" destId="{BAE58915-1783-4740-94E5-4B24B00C4BEA}" srcOrd="1" destOrd="0" presId="urn:microsoft.com/office/officeart/2005/8/layout/hList7#1"/>
    <dgm:cxn modelId="{8E2E9833-2D84-47FE-9AA0-5AB5BF4B1B7E}" type="presOf" srcId="{88AF3C14-F239-4FC2-80C2-37B5D34C1B71}" destId="{27D6C888-4BDD-42D6-A6C5-50987DA12E0B}" srcOrd="0" destOrd="0" presId="urn:microsoft.com/office/officeart/2005/8/layout/hList7#1"/>
    <dgm:cxn modelId="{D2B82ABE-324C-4D1C-B592-3527F77F12E5}" type="presParOf" srcId="{B402D6C5-A3B2-4929-9984-3626A876073B}" destId="{4ADF5A00-2663-4399-A38E-C0D959CBCFD4}" srcOrd="0" destOrd="0" presId="urn:microsoft.com/office/officeart/2005/8/layout/hList7#1"/>
    <dgm:cxn modelId="{6A2430E9-CFD1-449E-B055-B820EF6BC47B}" type="presParOf" srcId="{B402D6C5-A3B2-4929-9984-3626A876073B}" destId="{242B91A5-46E2-4864-A8B3-B6837A1B16A7}" srcOrd="1" destOrd="0" presId="urn:microsoft.com/office/officeart/2005/8/layout/hList7#1"/>
    <dgm:cxn modelId="{345B35CA-37BF-4733-A970-5734BC87C63F}" type="presParOf" srcId="{242B91A5-46E2-4864-A8B3-B6837A1B16A7}" destId="{A50A83BE-37E4-4EC8-A099-028E014F6C0A}" srcOrd="0" destOrd="0" presId="urn:microsoft.com/office/officeart/2005/8/layout/hList7#1"/>
    <dgm:cxn modelId="{BC2F1198-F2F4-4084-978A-550F78B37432}" type="presParOf" srcId="{A50A83BE-37E4-4EC8-A099-028E014F6C0A}" destId="{27D6C888-4BDD-42D6-A6C5-50987DA12E0B}" srcOrd="0" destOrd="0" presId="urn:microsoft.com/office/officeart/2005/8/layout/hList7#1"/>
    <dgm:cxn modelId="{803A2C26-3F34-4821-82EE-562C760078FE}" type="presParOf" srcId="{A50A83BE-37E4-4EC8-A099-028E014F6C0A}" destId="{BAE58915-1783-4740-94E5-4B24B00C4BEA}" srcOrd="1" destOrd="0" presId="urn:microsoft.com/office/officeart/2005/8/layout/hList7#1"/>
    <dgm:cxn modelId="{C3EEB925-DF80-4B97-AF9C-AB026E1E63EF}" type="presParOf" srcId="{A50A83BE-37E4-4EC8-A099-028E014F6C0A}" destId="{0611F1F8-A809-423B-B989-17B10EE97842}" srcOrd="2" destOrd="0" presId="urn:microsoft.com/office/officeart/2005/8/layout/hList7#1"/>
    <dgm:cxn modelId="{8CE88F3C-5CD0-4C91-8015-C9B9C494489B}" type="presParOf" srcId="{A50A83BE-37E4-4EC8-A099-028E014F6C0A}" destId="{D1A5CDD9-CD0D-4650-A44D-11981D281F2A}" srcOrd="3" destOrd="0" presId="urn:microsoft.com/office/officeart/2005/8/layout/hList7#1"/>
    <dgm:cxn modelId="{782649C5-FF29-472C-922A-7C4E780C4293}" type="presParOf" srcId="{242B91A5-46E2-4864-A8B3-B6837A1B16A7}" destId="{64F223B9-19FC-48BC-8BE6-61830FD45F3F}" srcOrd="1" destOrd="0" presId="urn:microsoft.com/office/officeart/2005/8/layout/hList7#1"/>
    <dgm:cxn modelId="{BE0BC2FE-864A-4573-90D7-3A2FFD7E6531}" type="presParOf" srcId="{242B91A5-46E2-4864-A8B3-B6837A1B16A7}" destId="{26D09DE9-255D-4D8A-951B-A1C4C329E9B5}" srcOrd="2" destOrd="0" presId="urn:microsoft.com/office/officeart/2005/8/layout/hList7#1"/>
    <dgm:cxn modelId="{8D706953-53FF-45BE-A0DC-32FE02314D7F}" type="presParOf" srcId="{26D09DE9-255D-4D8A-951B-A1C4C329E9B5}" destId="{ED2A8CBD-0DC9-4482-9B3E-9085B3C2396B}" srcOrd="0" destOrd="0" presId="urn:microsoft.com/office/officeart/2005/8/layout/hList7#1"/>
    <dgm:cxn modelId="{63D976FC-69BA-4A38-8364-BBC195C2B5D3}" type="presParOf" srcId="{26D09DE9-255D-4D8A-951B-A1C4C329E9B5}" destId="{22437A04-4D16-46A9-A5F1-A46F6C071FA5}" srcOrd="1" destOrd="0" presId="urn:microsoft.com/office/officeart/2005/8/layout/hList7#1"/>
    <dgm:cxn modelId="{65A2993F-D6D4-4EE5-BAB6-5D64F050EE28}" type="presParOf" srcId="{26D09DE9-255D-4D8A-951B-A1C4C329E9B5}" destId="{AC429B2E-0563-44BF-A0D7-EBCCADC7EF46}" srcOrd="2" destOrd="0" presId="urn:microsoft.com/office/officeart/2005/8/layout/hList7#1"/>
    <dgm:cxn modelId="{35B66DA3-8887-4B47-9F81-E7FB21047C9E}" type="presParOf" srcId="{26D09DE9-255D-4D8A-951B-A1C4C329E9B5}" destId="{00849BED-A5D3-4803-9C43-1C9F12B05E3A}" srcOrd="3" destOrd="0" presId="urn:microsoft.com/office/officeart/2005/8/layout/hList7#1"/>
    <dgm:cxn modelId="{D9766E72-DED7-42B6-B5CF-066F45EBB840}" type="presParOf" srcId="{242B91A5-46E2-4864-A8B3-B6837A1B16A7}" destId="{E70573C7-0A26-421B-93E2-EC43DBFAE300}" srcOrd="3" destOrd="0" presId="urn:microsoft.com/office/officeart/2005/8/layout/hList7#1"/>
    <dgm:cxn modelId="{6C034EE8-A779-4130-B047-E1D9109EAF4A}" type="presParOf" srcId="{242B91A5-46E2-4864-A8B3-B6837A1B16A7}" destId="{3DC38B25-F65E-481A-B444-34B4299777CF}" srcOrd="4" destOrd="0" presId="urn:microsoft.com/office/officeart/2005/8/layout/hList7#1"/>
    <dgm:cxn modelId="{08B24082-D4F2-427A-8E8A-CB3A345BB107}" type="presParOf" srcId="{3DC38B25-F65E-481A-B444-34B4299777CF}" destId="{3A41260A-9661-4C9D-8ECB-92537B3AEE37}" srcOrd="0" destOrd="0" presId="urn:microsoft.com/office/officeart/2005/8/layout/hList7#1"/>
    <dgm:cxn modelId="{F4C40150-BE1A-441B-A044-7943EF399F06}" type="presParOf" srcId="{3DC38B25-F65E-481A-B444-34B4299777CF}" destId="{FC04990A-993F-4993-A192-9AFFA8E7134E}" srcOrd="1" destOrd="0" presId="urn:microsoft.com/office/officeart/2005/8/layout/hList7#1"/>
    <dgm:cxn modelId="{31BF75AE-ED15-4271-8C41-BC052E217DDE}" type="presParOf" srcId="{3DC38B25-F65E-481A-B444-34B4299777CF}" destId="{94758AD5-654F-43B6-95E9-56AEFE0EF215}" srcOrd="2" destOrd="0" presId="urn:microsoft.com/office/officeart/2005/8/layout/hList7#1"/>
    <dgm:cxn modelId="{D466C492-71BF-4BD9-B36F-2ACC7EEE88A5}" type="presParOf" srcId="{3DC38B25-F65E-481A-B444-34B4299777CF}" destId="{25F08D67-F623-48C2-8AB6-28E1ED1D186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23857E-E2CE-4213-9B7C-F0F1068AFD04}" type="doc">
      <dgm:prSet loTypeId="urn:microsoft.com/office/officeart/2005/8/layout/default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4022D28-1EB1-4848-947B-A7F0503F1A57}">
      <dgm:prSet phldrT="[Текст]"/>
      <dgm:spPr/>
      <dgm:t>
        <a:bodyPr/>
        <a:lstStyle/>
        <a:p>
          <a:r>
            <a:rPr lang="ru-RU" b="1" dirty="0" smtClean="0"/>
            <a:t>окружающая обстановка</a:t>
          </a:r>
          <a:endParaRPr lang="ru-RU" dirty="0"/>
        </a:p>
      </dgm:t>
    </dgm:pt>
    <dgm:pt modelId="{3307CD59-3AC0-42A3-8E47-86A86096A16A}" type="parTrans" cxnId="{4CFD1FC7-51D8-48C5-A7C8-75DC2EF7EECE}">
      <dgm:prSet/>
      <dgm:spPr/>
      <dgm:t>
        <a:bodyPr/>
        <a:lstStyle/>
        <a:p>
          <a:endParaRPr lang="ru-RU"/>
        </a:p>
      </dgm:t>
    </dgm:pt>
    <dgm:pt modelId="{A29B24F0-CBCB-459D-9514-7547A4DF8DF9}" type="sibTrans" cxnId="{4CFD1FC7-51D8-48C5-A7C8-75DC2EF7EECE}">
      <dgm:prSet/>
      <dgm:spPr/>
      <dgm:t>
        <a:bodyPr/>
        <a:lstStyle/>
        <a:p>
          <a:endParaRPr lang="ru-RU"/>
        </a:p>
      </dgm:t>
    </dgm:pt>
    <dgm:pt modelId="{7993821D-FBE3-41A3-8B54-71DA4363C46D}">
      <dgm:prSet phldrT="[Текст]"/>
      <dgm:spPr/>
      <dgm:t>
        <a:bodyPr/>
        <a:lstStyle/>
        <a:p>
          <a:r>
            <a:rPr lang="ru-RU" b="1" dirty="0" smtClean="0"/>
            <a:t>однообразное расписание занятий</a:t>
          </a:r>
          <a:endParaRPr lang="ru-RU" dirty="0"/>
        </a:p>
      </dgm:t>
    </dgm:pt>
    <dgm:pt modelId="{073823B0-1628-408B-904F-243277991EF2}" type="parTrans" cxnId="{7B986671-FFEB-4875-BC88-0CDD29904BE2}">
      <dgm:prSet/>
      <dgm:spPr/>
      <dgm:t>
        <a:bodyPr/>
        <a:lstStyle/>
        <a:p>
          <a:endParaRPr lang="ru-RU"/>
        </a:p>
      </dgm:t>
    </dgm:pt>
    <dgm:pt modelId="{742AA805-C435-459E-89E1-40B75105903F}" type="sibTrans" cxnId="{7B986671-FFEB-4875-BC88-0CDD29904BE2}">
      <dgm:prSet/>
      <dgm:spPr/>
      <dgm:t>
        <a:bodyPr/>
        <a:lstStyle/>
        <a:p>
          <a:endParaRPr lang="ru-RU"/>
        </a:p>
      </dgm:t>
    </dgm:pt>
    <dgm:pt modelId="{D5C7F900-1493-460A-99EC-49CE851F32FD}">
      <dgm:prSet phldrT="[Текст]"/>
      <dgm:spPr/>
      <dgm:t>
        <a:bodyPr/>
        <a:lstStyle/>
        <a:p>
          <a:r>
            <a:rPr lang="ru-RU" b="1" dirty="0" smtClean="0"/>
            <a:t>ограниченность выбора</a:t>
          </a:r>
          <a:endParaRPr lang="ru-RU" dirty="0"/>
        </a:p>
      </dgm:t>
    </dgm:pt>
    <dgm:pt modelId="{FDB8E890-9C7F-464C-A389-96EF7EB5EC8B}" type="parTrans" cxnId="{A99A09BF-E510-4EE0-9730-78C4EDCBF860}">
      <dgm:prSet/>
      <dgm:spPr/>
      <dgm:t>
        <a:bodyPr/>
        <a:lstStyle/>
        <a:p>
          <a:endParaRPr lang="ru-RU"/>
        </a:p>
      </dgm:t>
    </dgm:pt>
    <dgm:pt modelId="{771FE009-C80A-4113-837A-9FB0CE8EC128}" type="sibTrans" cxnId="{A99A09BF-E510-4EE0-9730-78C4EDCBF860}">
      <dgm:prSet/>
      <dgm:spPr/>
      <dgm:t>
        <a:bodyPr/>
        <a:lstStyle/>
        <a:p>
          <a:endParaRPr lang="ru-RU"/>
        </a:p>
      </dgm:t>
    </dgm:pt>
    <dgm:pt modelId="{6E7103C4-25F4-497B-B57C-8B00CC47B2DD}">
      <dgm:prSet phldrT="[Текст]"/>
      <dgm:spPr/>
      <dgm:t>
        <a:bodyPr/>
        <a:lstStyle/>
        <a:p>
          <a:r>
            <a:rPr lang="ru-RU" b="1" dirty="0" smtClean="0"/>
            <a:t>общение</a:t>
          </a:r>
          <a:endParaRPr lang="ru-RU" dirty="0"/>
        </a:p>
      </dgm:t>
    </dgm:pt>
    <dgm:pt modelId="{B0EB6AF1-2115-490D-9133-2C92A46B0996}" type="parTrans" cxnId="{BAAFB939-024D-4CAD-A826-B7379CC211A1}">
      <dgm:prSet/>
      <dgm:spPr/>
      <dgm:t>
        <a:bodyPr/>
        <a:lstStyle/>
        <a:p>
          <a:endParaRPr lang="ru-RU"/>
        </a:p>
      </dgm:t>
    </dgm:pt>
    <dgm:pt modelId="{439EFBD4-AF9D-41DF-BDE1-3B7B480A4A05}" type="sibTrans" cxnId="{BAAFB939-024D-4CAD-A826-B7379CC211A1}">
      <dgm:prSet/>
      <dgm:spPr/>
      <dgm:t>
        <a:bodyPr/>
        <a:lstStyle/>
        <a:p>
          <a:endParaRPr lang="ru-RU"/>
        </a:p>
      </dgm:t>
    </dgm:pt>
    <dgm:pt modelId="{FE847E4C-277B-4FA9-BC42-13F9439405D1}">
      <dgm:prSet phldrT="[Текст]"/>
      <dgm:spPr/>
      <dgm:t>
        <a:bodyPr/>
        <a:lstStyle/>
        <a:p>
          <a:r>
            <a:rPr lang="ru-RU" b="1" dirty="0" smtClean="0"/>
            <a:t>организация занятий</a:t>
          </a:r>
          <a:endParaRPr lang="ru-RU" dirty="0"/>
        </a:p>
      </dgm:t>
    </dgm:pt>
    <dgm:pt modelId="{A387469A-ED28-4B43-B6D7-8A26D8FA59F7}" type="parTrans" cxnId="{FF93AF94-E0C4-4F1E-A791-8189346D80D6}">
      <dgm:prSet/>
      <dgm:spPr/>
      <dgm:t>
        <a:bodyPr/>
        <a:lstStyle/>
        <a:p>
          <a:endParaRPr lang="ru-RU"/>
        </a:p>
      </dgm:t>
    </dgm:pt>
    <dgm:pt modelId="{22459C05-3258-4015-9A1B-EEB194B7FA0B}" type="sibTrans" cxnId="{FF93AF94-E0C4-4F1E-A791-8189346D80D6}">
      <dgm:prSet/>
      <dgm:spPr/>
      <dgm:t>
        <a:bodyPr/>
        <a:lstStyle/>
        <a:p>
          <a:endParaRPr lang="ru-RU"/>
        </a:p>
      </dgm:t>
    </dgm:pt>
    <dgm:pt modelId="{969DFAB5-3EE6-4E23-996A-66234C030B92}" type="pres">
      <dgm:prSet presAssocID="{0D23857E-E2CE-4213-9B7C-F0F1068AFD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DFDA65-8E85-4673-9F85-84A732A691EB}" type="pres">
      <dgm:prSet presAssocID="{24022D28-1EB1-4848-947B-A7F0503F1A5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B0849-A59F-4BEE-B9CA-ADCE4E74CE5F}" type="pres">
      <dgm:prSet presAssocID="{A29B24F0-CBCB-459D-9514-7547A4DF8DF9}" presName="sibTrans" presStyleCnt="0"/>
      <dgm:spPr/>
    </dgm:pt>
    <dgm:pt modelId="{45090E93-C057-49AF-882E-CA459A9D3420}" type="pres">
      <dgm:prSet presAssocID="{7993821D-FBE3-41A3-8B54-71DA4363C46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48A4C-6BED-447B-BDE7-4FB7DD698253}" type="pres">
      <dgm:prSet presAssocID="{742AA805-C435-459E-89E1-40B75105903F}" presName="sibTrans" presStyleCnt="0"/>
      <dgm:spPr/>
    </dgm:pt>
    <dgm:pt modelId="{D91424C7-476B-4BA9-84E0-66B3B33A2701}" type="pres">
      <dgm:prSet presAssocID="{D5C7F900-1493-460A-99EC-49CE851F32F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23C05-47A2-4425-ACE6-9CAC31DE3C58}" type="pres">
      <dgm:prSet presAssocID="{771FE009-C80A-4113-837A-9FB0CE8EC128}" presName="sibTrans" presStyleCnt="0"/>
      <dgm:spPr/>
    </dgm:pt>
    <dgm:pt modelId="{A59C2321-2A28-4D33-9EE4-AFF8209D9747}" type="pres">
      <dgm:prSet presAssocID="{6E7103C4-25F4-497B-B57C-8B00CC47B2D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04D20-2854-4EFE-8322-566E6EB7F50C}" type="pres">
      <dgm:prSet presAssocID="{439EFBD4-AF9D-41DF-BDE1-3B7B480A4A05}" presName="sibTrans" presStyleCnt="0"/>
      <dgm:spPr/>
    </dgm:pt>
    <dgm:pt modelId="{CD86C871-92D6-4032-94D2-107220D60A20}" type="pres">
      <dgm:prSet presAssocID="{FE847E4C-277B-4FA9-BC42-13F9439405D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986671-FFEB-4875-BC88-0CDD29904BE2}" srcId="{0D23857E-E2CE-4213-9B7C-F0F1068AFD04}" destId="{7993821D-FBE3-41A3-8B54-71DA4363C46D}" srcOrd="1" destOrd="0" parTransId="{073823B0-1628-408B-904F-243277991EF2}" sibTransId="{742AA805-C435-459E-89E1-40B75105903F}"/>
    <dgm:cxn modelId="{6D6A1AA7-7407-4BA2-8FA6-03CC0518793E}" type="presOf" srcId="{FE847E4C-277B-4FA9-BC42-13F9439405D1}" destId="{CD86C871-92D6-4032-94D2-107220D60A20}" srcOrd="0" destOrd="0" presId="urn:microsoft.com/office/officeart/2005/8/layout/default#1"/>
    <dgm:cxn modelId="{BAAFB939-024D-4CAD-A826-B7379CC211A1}" srcId="{0D23857E-E2CE-4213-9B7C-F0F1068AFD04}" destId="{6E7103C4-25F4-497B-B57C-8B00CC47B2DD}" srcOrd="3" destOrd="0" parTransId="{B0EB6AF1-2115-490D-9133-2C92A46B0996}" sibTransId="{439EFBD4-AF9D-41DF-BDE1-3B7B480A4A05}"/>
    <dgm:cxn modelId="{94F5B79E-1B56-42C6-B999-CDD693F73436}" type="presOf" srcId="{6E7103C4-25F4-497B-B57C-8B00CC47B2DD}" destId="{A59C2321-2A28-4D33-9EE4-AFF8209D9747}" srcOrd="0" destOrd="0" presId="urn:microsoft.com/office/officeart/2005/8/layout/default#1"/>
    <dgm:cxn modelId="{41D840BE-C1CF-4EE8-8577-535481290CD6}" type="presOf" srcId="{D5C7F900-1493-460A-99EC-49CE851F32FD}" destId="{D91424C7-476B-4BA9-84E0-66B3B33A2701}" srcOrd="0" destOrd="0" presId="urn:microsoft.com/office/officeart/2005/8/layout/default#1"/>
    <dgm:cxn modelId="{FF93AF94-E0C4-4F1E-A791-8189346D80D6}" srcId="{0D23857E-E2CE-4213-9B7C-F0F1068AFD04}" destId="{FE847E4C-277B-4FA9-BC42-13F9439405D1}" srcOrd="4" destOrd="0" parTransId="{A387469A-ED28-4B43-B6D7-8A26D8FA59F7}" sibTransId="{22459C05-3258-4015-9A1B-EEB194B7FA0B}"/>
    <dgm:cxn modelId="{4CFD1FC7-51D8-48C5-A7C8-75DC2EF7EECE}" srcId="{0D23857E-E2CE-4213-9B7C-F0F1068AFD04}" destId="{24022D28-1EB1-4848-947B-A7F0503F1A57}" srcOrd="0" destOrd="0" parTransId="{3307CD59-3AC0-42A3-8E47-86A86096A16A}" sibTransId="{A29B24F0-CBCB-459D-9514-7547A4DF8DF9}"/>
    <dgm:cxn modelId="{3D8F2260-43EE-487C-A53C-DC7ECC294A1A}" type="presOf" srcId="{0D23857E-E2CE-4213-9B7C-F0F1068AFD04}" destId="{969DFAB5-3EE6-4E23-996A-66234C030B92}" srcOrd="0" destOrd="0" presId="urn:microsoft.com/office/officeart/2005/8/layout/default#1"/>
    <dgm:cxn modelId="{D522B169-E061-4575-8E41-0241AEE09904}" type="presOf" srcId="{7993821D-FBE3-41A3-8B54-71DA4363C46D}" destId="{45090E93-C057-49AF-882E-CA459A9D3420}" srcOrd="0" destOrd="0" presId="urn:microsoft.com/office/officeart/2005/8/layout/default#1"/>
    <dgm:cxn modelId="{A99A09BF-E510-4EE0-9730-78C4EDCBF860}" srcId="{0D23857E-E2CE-4213-9B7C-F0F1068AFD04}" destId="{D5C7F900-1493-460A-99EC-49CE851F32FD}" srcOrd="2" destOrd="0" parTransId="{FDB8E890-9C7F-464C-A389-96EF7EB5EC8B}" sibTransId="{771FE009-C80A-4113-837A-9FB0CE8EC128}"/>
    <dgm:cxn modelId="{9B8428E8-9EA0-40D4-8D58-085AC20F36FF}" type="presOf" srcId="{24022D28-1EB1-4848-947B-A7F0503F1A57}" destId="{A7DFDA65-8E85-4673-9F85-84A732A691EB}" srcOrd="0" destOrd="0" presId="urn:microsoft.com/office/officeart/2005/8/layout/default#1"/>
    <dgm:cxn modelId="{55D4194E-E286-435D-9F04-C185259730B4}" type="presParOf" srcId="{969DFAB5-3EE6-4E23-996A-66234C030B92}" destId="{A7DFDA65-8E85-4673-9F85-84A732A691EB}" srcOrd="0" destOrd="0" presId="urn:microsoft.com/office/officeart/2005/8/layout/default#1"/>
    <dgm:cxn modelId="{00627C9F-274B-4D51-9FA3-A2FEFF582174}" type="presParOf" srcId="{969DFAB5-3EE6-4E23-996A-66234C030B92}" destId="{7A9B0849-A59F-4BEE-B9CA-ADCE4E74CE5F}" srcOrd="1" destOrd="0" presId="urn:microsoft.com/office/officeart/2005/8/layout/default#1"/>
    <dgm:cxn modelId="{9FAF3AE9-515B-4511-A444-C1289AAC9989}" type="presParOf" srcId="{969DFAB5-3EE6-4E23-996A-66234C030B92}" destId="{45090E93-C057-49AF-882E-CA459A9D3420}" srcOrd="2" destOrd="0" presId="urn:microsoft.com/office/officeart/2005/8/layout/default#1"/>
    <dgm:cxn modelId="{FF83D514-CB17-42D4-94C6-D74170AC211A}" type="presParOf" srcId="{969DFAB5-3EE6-4E23-996A-66234C030B92}" destId="{5E948A4C-6BED-447B-BDE7-4FB7DD698253}" srcOrd="3" destOrd="0" presId="urn:microsoft.com/office/officeart/2005/8/layout/default#1"/>
    <dgm:cxn modelId="{96A32B6B-DD98-4C1A-AFA0-62FBF1740AF9}" type="presParOf" srcId="{969DFAB5-3EE6-4E23-996A-66234C030B92}" destId="{D91424C7-476B-4BA9-84E0-66B3B33A2701}" srcOrd="4" destOrd="0" presId="urn:microsoft.com/office/officeart/2005/8/layout/default#1"/>
    <dgm:cxn modelId="{C041100A-271E-4469-85A9-A6302262ACD3}" type="presParOf" srcId="{969DFAB5-3EE6-4E23-996A-66234C030B92}" destId="{1EE23C05-47A2-4425-ACE6-9CAC31DE3C58}" srcOrd="5" destOrd="0" presId="urn:microsoft.com/office/officeart/2005/8/layout/default#1"/>
    <dgm:cxn modelId="{2918E374-BA19-4DFF-A32B-63DD80D37306}" type="presParOf" srcId="{969DFAB5-3EE6-4E23-996A-66234C030B92}" destId="{A59C2321-2A28-4D33-9EE4-AFF8209D9747}" srcOrd="6" destOrd="0" presId="urn:microsoft.com/office/officeart/2005/8/layout/default#1"/>
    <dgm:cxn modelId="{9D11E77C-AF85-48A3-9AB4-1C28FA9974A9}" type="presParOf" srcId="{969DFAB5-3EE6-4E23-996A-66234C030B92}" destId="{0E204D20-2854-4EFE-8322-566E6EB7F50C}" srcOrd="7" destOrd="0" presId="urn:microsoft.com/office/officeart/2005/8/layout/default#1"/>
    <dgm:cxn modelId="{E26205B8-52EB-4465-BB3A-8C82E95FE6EB}" type="presParOf" srcId="{969DFAB5-3EE6-4E23-996A-66234C030B92}" destId="{CD86C871-92D6-4032-94D2-107220D60A20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8A4A871-C3C4-4B20-9FEC-23CEEBBA479F}" type="doc">
      <dgm:prSet loTypeId="urn:microsoft.com/office/officeart/2005/8/layout/hProcess7#1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AEA52DD-57EB-4F57-A3B4-351ACD089410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accent1"/>
              </a:solidFill>
            </a:rPr>
            <a:t>Первая стадия</a:t>
          </a:r>
          <a:endParaRPr lang="ru-RU" sz="2800" b="1" dirty="0">
            <a:solidFill>
              <a:schemeClr val="accent1"/>
            </a:solidFill>
          </a:endParaRPr>
        </a:p>
      </dgm:t>
    </dgm:pt>
    <dgm:pt modelId="{A89B455A-618C-4303-AB9F-303C7AACA91E}" type="parTrans" cxnId="{40A6DB45-AB99-43D8-BA8B-28E6A864FCC0}">
      <dgm:prSet/>
      <dgm:spPr/>
      <dgm:t>
        <a:bodyPr/>
        <a:lstStyle/>
        <a:p>
          <a:endParaRPr lang="ru-RU"/>
        </a:p>
      </dgm:t>
    </dgm:pt>
    <dgm:pt modelId="{15D5F804-ED61-49EB-B39C-37ABDD9556B2}" type="sibTrans" cxnId="{40A6DB45-AB99-43D8-BA8B-28E6A864FCC0}">
      <dgm:prSet/>
      <dgm:spPr/>
      <dgm:t>
        <a:bodyPr/>
        <a:lstStyle/>
        <a:p>
          <a:endParaRPr lang="ru-RU"/>
        </a:p>
      </dgm:t>
    </dgm:pt>
    <dgm:pt modelId="{1B61ED9B-D592-4A4D-AF2F-450001142DAF}">
      <dgm:prSet phldrT="[Текст]" custT="1"/>
      <dgm:spPr/>
      <dgm:t>
        <a:bodyPr/>
        <a:lstStyle/>
        <a:p>
          <a:pPr algn="l"/>
          <a:r>
            <a:rPr lang="ru-RU" sz="1800" b="1" dirty="0" smtClean="0"/>
            <a:t> </a:t>
          </a:r>
        </a:p>
        <a:p>
          <a:pPr algn="l"/>
          <a:endParaRPr lang="ru-RU" sz="1800" b="1" dirty="0" smtClean="0"/>
        </a:p>
        <a:p>
          <a:pPr algn="l"/>
          <a:endParaRPr lang="ru-RU" sz="1800" b="1" dirty="0" smtClean="0"/>
        </a:p>
        <a:p>
          <a:pPr algn="ctr"/>
          <a:r>
            <a:rPr lang="ru-RU" sz="2800" b="1" dirty="0" smtClean="0"/>
            <a:t>предвестники приступа</a:t>
          </a:r>
          <a:endParaRPr lang="ru-RU" sz="2800" dirty="0"/>
        </a:p>
      </dgm:t>
    </dgm:pt>
    <dgm:pt modelId="{04E843BB-9B73-430B-93C1-00F582480DB3}" type="parTrans" cxnId="{F2050EF9-1087-459A-9122-73C6120BC206}">
      <dgm:prSet/>
      <dgm:spPr/>
      <dgm:t>
        <a:bodyPr/>
        <a:lstStyle/>
        <a:p>
          <a:endParaRPr lang="ru-RU"/>
        </a:p>
      </dgm:t>
    </dgm:pt>
    <dgm:pt modelId="{9361788E-744D-4066-AF1F-1C03F8991D78}" type="sibTrans" cxnId="{F2050EF9-1087-459A-9122-73C6120BC206}">
      <dgm:prSet/>
      <dgm:spPr/>
      <dgm:t>
        <a:bodyPr/>
        <a:lstStyle/>
        <a:p>
          <a:endParaRPr lang="ru-RU"/>
        </a:p>
      </dgm:t>
    </dgm:pt>
    <dgm:pt modelId="{ACFE6CBF-D7C3-4AAE-88FE-1349C4381D2A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accent1"/>
              </a:solidFill>
            </a:rPr>
            <a:t>Вторая стадия</a:t>
          </a:r>
          <a:endParaRPr lang="ru-RU" sz="2800" b="1" dirty="0">
            <a:solidFill>
              <a:schemeClr val="accent1"/>
            </a:solidFill>
          </a:endParaRPr>
        </a:p>
      </dgm:t>
    </dgm:pt>
    <dgm:pt modelId="{C6B5D518-1B21-42FF-99C7-7B2C85823F5A}" type="parTrans" cxnId="{6DA2644A-AE13-4C85-8775-32D961156E5C}">
      <dgm:prSet/>
      <dgm:spPr/>
      <dgm:t>
        <a:bodyPr/>
        <a:lstStyle/>
        <a:p>
          <a:endParaRPr lang="ru-RU"/>
        </a:p>
      </dgm:t>
    </dgm:pt>
    <dgm:pt modelId="{B60D0913-793D-44B5-BB70-947D45854B99}" type="sibTrans" cxnId="{6DA2644A-AE13-4C85-8775-32D961156E5C}">
      <dgm:prSet/>
      <dgm:spPr/>
      <dgm:t>
        <a:bodyPr/>
        <a:lstStyle/>
        <a:p>
          <a:endParaRPr lang="ru-RU"/>
        </a:p>
      </dgm:t>
    </dgm:pt>
    <dgm:pt modelId="{DDAE05E7-E3A6-43EE-AD3D-801495DCC167}">
      <dgm:prSet phldrT="[Текст]" custT="1"/>
      <dgm:spPr/>
      <dgm:t>
        <a:bodyPr/>
        <a:lstStyle/>
        <a:p>
          <a:pPr algn="l"/>
          <a:endParaRPr lang="ru-RU" sz="2800" b="1" dirty="0" smtClean="0"/>
        </a:p>
        <a:p>
          <a:pPr algn="l"/>
          <a:endParaRPr lang="ru-RU" sz="2800" b="1" dirty="0" smtClean="0"/>
        </a:p>
        <a:p>
          <a:pPr algn="ctr"/>
          <a:r>
            <a:rPr lang="ru-RU" sz="3200" b="1" dirty="0" smtClean="0"/>
            <a:t>ярость</a:t>
          </a:r>
          <a:endParaRPr lang="ru-RU" sz="3200" dirty="0"/>
        </a:p>
      </dgm:t>
    </dgm:pt>
    <dgm:pt modelId="{C7FCCD95-3D5A-4446-8CE9-CFCA3264C303}" type="parTrans" cxnId="{D7C2B932-7CF0-437B-9AE7-F616410365B1}">
      <dgm:prSet/>
      <dgm:spPr/>
      <dgm:t>
        <a:bodyPr/>
        <a:lstStyle/>
        <a:p>
          <a:endParaRPr lang="ru-RU"/>
        </a:p>
      </dgm:t>
    </dgm:pt>
    <dgm:pt modelId="{9F2FD95E-0B09-476B-A4D8-1D7907C5B221}" type="sibTrans" cxnId="{D7C2B932-7CF0-437B-9AE7-F616410365B1}">
      <dgm:prSet/>
      <dgm:spPr/>
      <dgm:t>
        <a:bodyPr/>
        <a:lstStyle/>
        <a:p>
          <a:endParaRPr lang="ru-RU"/>
        </a:p>
      </dgm:t>
    </dgm:pt>
    <dgm:pt modelId="{7C45133D-8412-4380-B2F9-F0C4696F54D2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accent1"/>
              </a:solidFill>
            </a:rPr>
            <a:t>Третья стадия</a:t>
          </a:r>
          <a:endParaRPr lang="ru-RU" sz="2800" b="1" dirty="0">
            <a:solidFill>
              <a:schemeClr val="accent1"/>
            </a:solidFill>
          </a:endParaRPr>
        </a:p>
      </dgm:t>
    </dgm:pt>
    <dgm:pt modelId="{2AF1B689-120A-4EDF-BCF3-EE4C23221C21}" type="parTrans" cxnId="{C12264CF-3447-4AB2-822E-10FADACFEC66}">
      <dgm:prSet/>
      <dgm:spPr/>
      <dgm:t>
        <a:bodyPr/>
        <a:lstStyle/>
        <a:p>
          <a:endParaRPr lang="ru-RU"/>
        </a:p>
      </dgm:t>
    </dgm:pt>
    <dgm:pt modelId="{DB50C68A-C003-4CB9-AB60-8EFE24C5F96E}" type="sibTrans" cxnId="{C12264CF-3447-4AB2-822E-10FADACFEC66}">
      <dgm:prSet/>
      <dgm:spPr/>
      <dgm:t>
        <a:bodyPr/>
        <a:lstStyle/>
        <a:p>
          <a:endParaRPr lang="ru-RU"/>
        </a:p>
      </dgm:t>
    </dgm:pt>
    <dgm:pt modelId="{1A800548-B05A-4359-95D5-3ABF6A26AD45}">
      <dgm:prSet phldrT="[Текст]" custT="1"/>
      <dgm:spPr/>
      <dgm:t>
        <a:bodyPr/>
        <a:lstStyle/>
        <a:p>
          <a:pPr algn="l"/>
          <a:endParaRPr lang="ru-RU" sz="2000" b="1" dirty="0" smtClean="0"/>
        </a:p>
        <a:p>
          <a:pPr algn="l"/>
          <a:endParaRPr lang="ru-RU" sz="2000" b="1" dirty="0" smtClean="0"/>
        </a:p>
        <a:p>
          <a:pPr algn="ctr"/>
          <a:endParaRPr lang="ru-RU" sz="2400" b="1" dirty="0" smtClean="0"/>
        </a:p>
        <a:p>
          <a:pPr algn="ctr"/>
          <a:r>
            <a:rPr lang="ru-RU" sz="2400" b="1" dirty="0" smtClean="0"/>
            <a:t>восстановление</a:t>
          </a:r>
          <a:endParaRPr lang="ru-RU" sz="2400" dirty="0"/>
        </a:p>
      </dgm:t>
    </dgm:pt>
    <dgm:pt modelId="{C0A6EB2E-F86A-49F0-95D9-C53570E13EE5}" type="parTrans" cxnId="{E2F48265-0855-47E3-8799-977FF4B50691}">
      <dgm:prSet/>
      <dgm:spPr/>
      <dgm:t>
        <a:bodyPr/>
        <a:lstStyle/>
        <a:p>
          <a:endParaRPr lang="ru-RU"/>
        </a:p>
      </dgm:t>
    </dgm:pt>
    <dgm:pt modelId="{40D79475-2C91-43DA-938E-9D2A206BA11F}" type="sibTrans" cxnId="{E2F48265-0855-47E3-8799-977FF4B50691}">
      <dgm:prSet/>
      <dgm:spPr/>
      <dgm:t>
        <a:bodyPr/>
        <a:lstStyle/>
        <a:p>
          <a:endParaRPr lang="ru-RU"/>
        </a:p>
      </dgm:t>
    </dgm:pt>
    <dgm:pt modelId="{88649377-8EDC-4F20-B79C-DD540BE43DB3}" type="pres">
      <dgm:prSet presAssocID="{D8A4A871-C3C4-4B20-9FEC-23CEEBBA47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2E1854-5570-4076-BDE6-47917ECF0A43}" type="pres">
      <dgm:prSet presAssocID="{4AEA52DD-57EB-4F57-A3B4-351ACD089410}" presName="compositeNode" presStyleCnt="0">
        <dgm:presLayoutVars>
          <dgm:bulletEnabled val="1"/>
        </dgm:presLayoutVars>
      </dgm:prSet>
      <dgm:spPr/>
    </dgm:pt>
    <dgm:pt modelId="{C58B9865-411B-49FE-8A41-C007581D10AD}" type="pres">
      <dgm:prSet presAssocID="{4AEA52DD-57EB-4F57-A3B4-351ACD089410}" presName="bgRect" presStyleLbl="node1" presStyleIdx="0" presStyleCnt="3"/>
      <dgm:spPr/>
      <dgm:t>
        <a:bodyPr/>
        <a:lstStyle/>
        <a:p>
          <a:endParaRPr lang="ru-RU"/>
        </a:p>
      </dgm:t>
    </dgm:pt>
    <dgm:pt modelId="{968E4557-BF67-4BEE-8826-8CAD771117BD}" type="pres">
      <dgm:prSet presAssocID="{4AEA52DD-57EB-4F57-A3B4-351ACD089410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B3A7E-F3E6-48D7-986A-27313B42650E}" type="pres">
      <dgm:prSet presAssocID="{4AEA52DD-57EB-4F57-A3B4-351ACD089410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5F0F0-D68B-4D87-B222-9A4053E50ADB}" type="pres">
      <dgm:prSet presAssocID="{15D5F804-ED61-49EB-B39C-37ABDD9556B2}" presName="hSp" presStyleCnt="0"/>
      <dgm:spPr/>
    </dgm:pt>
    <dgm:pt modelId="{55F88E19-7EFB-4227-B52B-E25E71D52C28}" type="pres">
      <dgm:prSet presAssocID="{15D5F804-ED61-49EB-B39C-37ABDD9556B2}" presName="vProcSp" presStyleCnt="0"/>
      <dgm:spPr/>
    </dgm:pt>
    <dgm:pt modelId="{A3527C0C-4168-4CEC-A24B-48DDA623E796}" type="pres">
      <dgm:prSet presAssocID="{15D5F804-ED61-49EB-B39C-37ABDD9556B2}" presName="vSp1" presStyleCnt="0"/>
      <dgm:spPr/>
    </dgm:pt>
    <dgm:pt modelId="{7D751C16-E6D1-4B8C-B14D-F756134BEB4C}" type="pres">
      <dgm:prSet presAssocID="{15D5F804-ED61-49EB-B39C-37ABDD9556B2}" presName="simulatedConn" presStyleLbl="solidFgAcc1" presStyleIdx="0" presStyleCnt="2" custLinFactNeighborX="2408"/>
      <dgm:spPr/>
    </dgm:pt>
    <dgm:pt modelId="{B37CF74B-7CE4-43A8-83B5-0F4E9433EE37}" type="pres">
      <dgm:prSet presAssocID="{15D5F804-ED61-49EB-B39C-37ABDD9556B2}" presName="vSp2" presStyleCnt="0"/>
      <dgm:spPr/>
    </dgm:pt>
    <dgm:pt modelId="{18DFA33B-D916-47FB-A273-701D7C2FDA29}" type="pres">
      <dgm:prSet presAssocID="{15D5F804-ED61-49EB-B39C-37ABDD9556B2}" presName="sibTrans" presStyleCnt="0"/>
      <dgm:spPr/>
    </dgm:pt>
    <dgm:pt modelId="{F8D3BC25-5476-45DE-87E6-A9112063F7F1}" type="pres">
      <dgm:prSet presAssocID="{ACFE6CBF-D7C3-4AAE-88FE-1349C4381D2A}" presName="compositeNode" presStyleCnt="0">
        <dgm:presLayoutVars>
          <dgm:bulletEnabled val="1"/>
        </dgm:presLayoutVars>
      </dgm:prSet>
      <dgm:spPr/>
    </dgm:pt>
    <dgm:pt modelId="{6764BF18-4B29-4819-84F7-47997B10BF5E}" type="pres">
      <dgm:prSet presAssocID="{ACFE6CBF-D7C3-4AAE-88FE-1349C4381D2A}" presName="bgRect" presStyleLbl="node1" presStyleIdx="1" presStyleCnt="3"/>
      <dgm:spPr/>
      <dgm:t>
        <a:bodyPr/>
        <a:lstStyle/>
        <a:p>
          <a:endParaRPr lang="ru-RU"/>
        </a:p>
      </dgm:t>
    </dgm:pt>
    <dgm:pt modelId="{A095C9EF-7ACA-42A5-9DBF-4F96161EA530}" type="pres">
      <dgm:prSet presAssocID="{ACFE6CBF-D7C3-4AAE-88FE-1349C4381D2A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066F2-90C3-4441-9748-9E7373236EF1}" type="pres">
      <dgm:prSet presAssocID="{ACFE6CBF-D7C3-4AAE-88FE-1349C4381D2A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B9D86-DECD-4CD6-8B11-BF800946E4FB}" type="pres">
      <dgm:prSet presAssocID="{B60D0913-793D-44B5-BB70-947D45854B99}" presName="hSp" presStyleCnt="0"/>
      <dgm:spPr/>
    </dgm:pt>
    <dgm:pt modelId="{AE7B96D7-11A5-4EDD-98A2-029C53E1B3D0}" type="pres">
      <dgm:prSet presAssocID="{B60D0913-793D-44B5-BB70-947D45854B99}" presName="vProcSp" presStyleCnt="0"/>
      <dgm:spPr/>
    </dgm:pt>
    <dgm:pt modelId="{E54C8F1D-9979-4B46-8960-D8D5A27DB701}" type="pres">
      <dgm:prSet presAssocID="{B60D0913-793D-44B5-BB70-947D45854B99}" presName="vSp1" presStyleCnt="0"/>
      <dgm:spPr/>
    </dgm:pt>
    <dgm:pt modelId="{61CC9030-3B4B-4955-A60B-B383494CB569}" type="pres">
      <dgm:prSet presAssocID="{B60D0913-793D-44B5-BB70-947D45854B99}" presName="simulatedConn" presStyleLbl="solidFgAcc1" presStyleIdx="1" presStyleCnt="2"/>
      <dgm:spPr/>
    </dgm:pt>
    <dgm:pt modelId="{1F73168E-E7A5-4531-B229-34A41FD7057C}" type="pres">
      <dgm:prSet presAssocID="{B60D0913-793D-44B5-BB70-947D45854B99}" presName="vSp2" presStyleCnt="0"/>
      <dgm:spPr/>
    </dgm:pt>
    <dgm:pt modelId="{52B37608-1971-4A2D-8890-31F4F66645B9}" type="pres">
      <dgm:prSet presAssocID="{B60D0913-793D-44B5-BB70-947D45854B99}" presName="sibTrans" presStyleCnt="0"/>
      <dgm:spPr/>
    </dgm:pt>
    <dgm:pt modelId="{377E828B-DCB0-455F-B4C0-9F91A00EEE5C}" type="pres">
      <dgm:prSet presAssocID="{7C45133D-8412-4380-B2F9-F0C4696F54D2}" presName="compositeNode" presStyleCnt="0">
        <dgm:presLayoutVars>
          <dgm:bulletEnabled val="1"/>
        </dgm:presLayoutVars>
      </dgm:prSet>
      <dgm:spPr/>
    </dgm:pt>
    <dgm:pt modelId="{173BF867-680C-494F-9497-12E4FE54B8BE}" type="pres">
      <dgm:prSet presAssocID="{7C45133D-8412-4380-B2F9-F0C4696F54D2}" presName="bgRect" presStyleLbl="node1" presStyleIdx="2" presStyleCnt="3"/>
      <dgm:spPr/>
      <dgm:t>
        <a:bodyPr/>
        <a:lstStyle/>
        <a:p>
          <a:endParaRPr lang="ru-RU"/>
        </a:p>
      </dgm:t>
    </dgm:pt>
    <dgm:pt modelId="{7BEB77EB-0706-470D-A06B-859BD8CC2F4B}" type="pres">
      <dgm:prSet presAssocID="{7C45133D-8412-4380-B2F9-F0C4696F54D2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9BA0F-04F6-4DF2-8E1F-4EBD20094CC5}" type="pres">
      <dgm:prSet presAssocID="{7C45133D-8412-4380-B2F9-F0C4696F54D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242FED-ECF9-4833-AAAE-DD238AEC4A66}" type="presOf" srcId="{4AEA52DD-57EB-4F57-A3B4-351ACD089410}" destId="{C58B9865-411B-49FE-8A41-C007581D10AD}" srcOrd="0" destOrd="0" presId="urn:microsoft.com/office/officeart/2005/8/layout/hProcess7#1"/>
    <dgm:cxn modelId="{1AE8A0D1-E9F9-449F-B15D-80816A29412F}" type="presOf" srcId="{7C45133D-8412-4380-B2F9-F0C4696F54D2}" destId="{173BF867-680C-494F-9497-12E4FE54B8BE}" srcOrd="0" destOrd="0" presId="urn:microsoft.com/office/officeart/2005/8/layout/hProcess7#1"/>
    <dgm:cxn modelId="{3E3CBB00-52FA-4746-A317-8D7DF944F110}" type="presOf" srcId="{1A800548-B05A-4359-95D5-3ABF6A26AD45}" destId="{3F29BA0F-04F6-4DF2-8E1F-4EBD20094CC5}" srcOrd="0" destOrd="0" presId="urn:microsoft.com/office/officeart/2005/8/layout/hProcess7#1"/>
    <dgm:cxn modelId="{84EB31BA-D279-495D-A845-7CF74ECBA4E8}" type="presOf" srcId="{ACFE6CBF-D7C3-4AAE-88FE-1349C4381D2A}" destId="{6764BF18-4B29-4819-84F7-47997B10BF5E}" srcOrd="0" destOrd="0" presId="urn:microsoft.com/office/officeart/2005/8/layout/hProcess7#1"/>
    <dgm:cxn modelId="{C12264CF-3447-4AB2-822E-10FADACFEC66}" srcId="{D8A4A871-C3C4-4B20-9FEC-23CEEBBA479F}" destId="{7C45133D-8412-4380-B2F9-F0C4696F54D2}" srcOrd="2" destOrd="0" parTransId="{2AF1B689-120A-4EDF-BCF3-EE4C23221C21}" sibTransId="{DB50C68A-C003-4CB9-AB60-8EFE24C5F96E}"/>
    <dgm:cxn modelId="{FEA42F4C-99DA-490A-8D2F-FE976A589B7C}" type="presOf" srcId="{4AEA52DD-57EB-4F57-A3B4-351ACD089410}" destId="{968E4557-BF67-4BEE-8826-8CAD771117BD}" srcOrd="1" destOrd="0" presId="urn:microsoft.com/office/officeart/2005/8/layout/hProcess7#1"/>
    <dgm:cxn modelId="{F2050EF9-1087-459A-9122-73C6120BC206}" srcId="{4AEA52DD-57EB-4F57-A3B4-351ACD089410}" destId="{1B61ED9B-D592-4A4D-AF2F-450001142DAF}" srcOrd="0" destOrd="0" parTransId="{04E843BB-9B73-430B-93C1-00F582480DB3}" sibTransId="{9361788E-744D-4066-AF1F-1C03F8991D78}"/>
    <dgm:cxn modelId="{D7C2B932-7CF0-437B-9AE7-F616410365B1}" srcId="{ACFE6CBF-D7C3-4AAE-88FE-1349C4381D2A}" destId="{DDAE05E7-E3A6-43EE-AD3D-801495DCC167}" srcOrd="0" destOrd="0" parTransId="{C7FCCD95-3D5A-4446-8CE9-CFCA3264C303}" sibTransId="{9F2FD95E-0B09-476B-A4D8-1D7907C5B221}"/>
    <dgm:cxn modelId="{5386260F-C34B-47A5-8ED6-45B71712ABB0}" type="presOf" srcId="{7C45133D-8412-4380-B2F9-F0C4696F54D2}" destId="{7BEB77EB-0706-470D-A06B-859BD8CC2F4B}" srcOrd="1" destOrd="0" presId="urn:microsoft.com/office/officeart/2005/8/layout/hProcess7#1"/>
    <dgm:cxn modelId="{1AF4EC79-6D62-4899-A9CC-AA2755F0CDFE}" type="presOf" srcId="{ACFE6CBF-D7C3-4AAE-88FE-1349C4381D2A}" destId="{A095C9EF-7ACA-42A5-9DBF-4F96161EA530}" srcOrd="1" destOrd="0" presId="urn:microsoft.com/office/officeart/2005/8/layout/hProcess7#1"/>
    <dgm:cxn modelId="{2550AB5E-29F8-4A71-89B1-B6A8C4A681FC}" type="presOf" srcId="{D8A4A871-C3C4-4B20-9FEC-23CEEBBA479F}" destId="{88649377-8EDC-4F20-B79C-DD540BE43DB3}" srcOrd="0" destOrd="0" presId="urn:microsoft.com/office/officeart/2005/8/layout/hProcess7#1"/>
    <dgm:cxn modelId="{423F0061-9744-4CB9-930A-B20F9B0949C0}" type="presOf" srcId="{DDAE05E7-E3A6-43EE-AD3D-801495DCC167}" destId="{AA9066F2-90C3-4441-9748-9E7373236EF1}" srcOrd="0" destOrd="0" presId="urn:microsoft.com/office/officeart/2005/8/layout/hProcess7#1"/>
    <dgm:cxn modelId="{6DA2644A-AE13-4C85-8775-32D961156E5C}" srcId="{D8A4A871-C3C4-4B20-9FEC-23CEEBBA479F}" destId="{ACFE6CBF-D7C3-4AAE-88FE-1349C4381D2A}" srcOrd="1" destOrd="0" parTransId="{C6B5D518-1B21-42FF-99C7-7B2C85823F5A}" sibTransId="{B60D0913-793D-44B5-BB70-947D45854B99}"/>
    <dgm:cxn modelId="{E2F48265-0855-47E3-8799-977FF4B50691}" srcId="{7C45133D-8412-4380-B2F9-F0C4696F54D2}" destId="{1A800548-B05A-4359-95D5-3ABF6A26AD45}" srcOrd="0" destOrd="0" parTransId="{C0A6EB2E-F86A-49F0-95D9-C53570E13EE5}" sibTransId="{40D79475-2C91-43DA-938E-9D2A206BA11F}"/>
    <dgm:cxn modelId="{40A6DB45-AB99-43D8-BA8B-28E6A864FCC0}" srcId="{D8A4A871-C3C4-4B20-9FEC-23CEEBBA479F}" destId="{4AEA52DD-57EB-4F57-A3B4-351ACD089410}" srcOrd="0" destOrd="0" parTransId="{A89B455A-618C-4303-AB9F-303C7AACA91E}" sibTransId="{15D5F804-ED61-49EB-B39C-37ABDD9556B2}"/>
    <dgm:cxn modelId="{D6CC6312-C422-4995-BDDF-0417E31411B9}" type="presOf" srcId="{1B61ED9B-D592-4A4D-AF2F-450001142DAF}" destId="{3CFB3A7E-F3E6-48D7-986A-27313B42650E}" srcOrd="0" destOrd="0" presId="urn:microsoft.com/office/officeart/2005/8/layout/hProcess7#1"/>
    <dgm:cxn modelId="{931C2E6D-2D40-48D3-B8DD-87AEBA4026DB}" type="presParOf" srcId="{88649377-8EDC-4F20-B79C-DD540BE43DB3}" destId="{2B2E1854-5570-4076-BDE6-47917ECF0A43}" srcOrd="0" destOrd="0" presId="urn:microsoft.com/office/officeart/2005/8/layout/hProcess7#1"/>
    <dgm:cxn modelId="{E5471DBD-F4E6-43C3-AF64-801DA30B165E}" type="presParOf" srcId="{2B2E1854-5570-4076-BDE6-47917ECF0A43}" destId="{C58B9865-411B-49FE-8A41-C007581D10AD}" srcOrd="0" destOrd="0" presId="urn:microsoft.com/office/officeart/2005/8/layout/hProcess7#1"/>
    <dgm:cxn modelId="{1CA6BAD8-2F63-4465-9CBB-FDB6B8389D58}" type="presParOf" srcId="{2B2E1854-5570-4076-BDE6-47917ECF0A43}" destId="{968E4557-BF67-4BEE-8826-8CAD771117BD}" srcOrd="1" destOrd="0" presId="urn:microsoft.com/office/officeart/2005/8/layout/hProcess7#1"/>
    <dgm:cxn modelId="{53EBE907-57FF-4243-A0B0-E7C80B604332}" type="presParOf" srcId="{2B2E1854-5570-4076-BDE6-47917ECF0A43}" destId="{3CFB3A7E-F3E6-48D7-986A-27313B42650E}" srcOrd="2" destOrd="0" presId="urn:microsoft.com/office/officeart/2005/8/layout/hProcess7#1"/>
    <dgm:cxn modelId="{2A831FE5-D255-4AF1-9E7B-DADD3FEAC2E5}" type="presParOf" srcId="{88649377-8EDC-4F20-B79C-DD540BE43DB3}" destId="{6825F0F0-D68B-4D87-B222-9A4053E50ADB}" srcOrd="1" destOrd="0" presId="urn:microsoft.com/office/officeart/2005/8/layout/hProcess7#1"/>
    <dgm:cxn modelId="{219EB91F-2EAF-46C6-97BE-CDD9A4395495}" type="presParOf" srcId="{88649377-8EDC-4F20-B79C-DD540BE43DB3}" destId="{55F88E19-7EFB-4227-B52B-E25E71D52C28}" srcOrd="2" destOrd="0" presId="urn:microsoft.com/office/officeart/2005/8/layout/hProcess7#1"/>
    <dgm:cxn modelId="{38DFDF71-654B-45FA-93C6-CCBB8EDEBF67}" type="presParOf" srcId="{55F88E19-7EFB-4227-B52B-E25E71D52C28}" destId="{A3527C0C-4168-4CEC-A24B-48DDA623E796}" srcOrd="0" destOrd="0" presId="urn:microsoft.com/office/officeart/2005/8/layout/hProcess7#1"/>
    <dgm:cxn modelId="{9E5DAB7C-C668-494E-94BA-2EB5C433866F}" type="presParOf" srcId="{55F88E19-7EFB-4227-B52B-E25E71D52C28}" destId="{7D751C16-E6D1-4B8C-B14D-F756134BEB4C}" srcOrd="1" destOrd="0" presId="urn:microsoft.com/office/officeart/2005/8/layout/hProcess7#1"/>
    <dgm:cxn modelId="{F3FD449D-10EF-4DF5-B8E0-7614E3880DC2}" type="presParOf" srcId="{55F88E19-7EFB-4227-B52B-E25E71D52C28}" destId="{B37CF74B-7CE4-43A8-83B5-0F4E9433EE37}" srcOrd="2" destOrd="0" presId="urn:microsoft.com/office/officeart/2005/8/layout/hProcess7#1"/>
    <dgm:cxn modelId="{447F53A8-54B7-4464-A293-8054D6115339}" type="presParOf" srcId="{88649377-8EDC-4F20-B79C-DD540BE43DB3}" destId="{18DFA33B-D916-47FB-A273-701D7C2FDA29}" srcOrd="3" destOrd="0" presId="urn:microsoft.com/office/officeart/2005/8/layout/hProcess7#1"/>
    <dgm:cxn modelId="{093ADF7A-BD56-403E-8284-0A5E8D97490C}" type="presParOf" srcId="{88649377-8EDC-4F20-B79C-DD540BE43DB3}" destId="{F8D3BC25-5476-45DE-87E6-A9112063F7F1}" srcOrd="4" destOrd="0" presId="urn:microsoft.com/office/officeart/2005/8/layout/hProcess7#1"/>
    <dgm:cxn modelId="{0A44A437-8DF3-4399-AE3A-758FD7830ACF}" type="presParOf" srcId="{F8D3BC25-5476-45DE-87E6-A9112063F7F1}" destId="{6764BF18-4B29-4819-84F7-47997B10BF5E}" srcOrd="0" destOrd="0" presId="urn:microsoft.com/office/officeart/2005/8/layout/hProcess7#1"/>
    <dgm:cxn modelId="{E884A228-B538-4C48-ACCA-91DB789D10EB}" type="presParOf" srcId="{F8D3BC25-5476-45DE-87E6-A9112063F7F1}" destId="{A095C9EF-7ACA-42A5-9DBF-4F96161EA530}" srcOrd="1" destOrd="0" presId="urn:microsoft.com/office/officeart/2005/8/layout/hProcess7#1"/>
    <dgm:cxn modelId="{C1B680FE-767B-4839-981D-D91CA54CB7D4}" type="presParOf" srcId="{F8D3BC25-5476-45DE-87E6-A9112063F7F1}" destId="{AA9066F2-90C3-4441-9748-9E7373236EF1}" srcOrd="2" destOrd="0" presId="urn:microsoft.com/office/officeart/2005/8/layout/hProcess7#1"/>
    <dgm:cxn modelId="{136B46CE-AECC-4700-9F0B-801282834DB2}" type="presParOf" srcId="{88649377-8EDC-4F20-B79C-DD540BE43DB3}" destId="{592B9D86-DECD-4CD6-8B11-BF800946E4FB}" srcOrd="5" destOrd="0" presId="urn:microsoft.com/office/officeart/2005/8/layout/hProcess7#1"/>
    <dgm:cxn modelId="{EB6FF8EB-26D5-4F2E-B11C-7599E5142176}" type="presParOf" srcId="{88649377-8EDC-4F20-B79C-DD540BE43DB3}" destId="{AE7B96D7-11A5-4EDD-98A2-029C53E1B3D0}" srcOrd="6" destOrd="0" presId="urn:microsoft.com/office/officeart/2005/8/layout/hProcess7#1"/>
    <dgm:cxn modelId="{0536D220-C91B-43E3-B268-833B82B62C05}" type="presParOf" srcId="{AE7B96D7-11A5-4EDD-98A2-029C53E1B3D0}" destId="{E54C8F1D-9979-4B46-8960-D8D5A27DB701}" srcOrd="0" destOrd="0" presId="urn:microsoft.com/office/officeart/2005/8/layout/hProcess7#1"/>
    <dgm:cxn modelId="{96D5B7E2-1792-41A4-B244-9CB257AC0CA7}" type="presParOf" srcId="{AE7B96D7-11A5-4EDD-98A2-029C53E1B3D0}" destId="{61CC9030-3B4B-4955-A60B-B383494CB569}" srcOrd="1" destOrd="0" presId="urn:microsoft.com/office/officeart/2005/8/layout/hProcess7#1"/>
    <dgm:cxn modelId="{96555930-0A76-4B19-8E8C-3EE94CC62B09}" type="presParOf" srcId="{AE7B96D7-11A5-4EDD-98A2-029C53E1B3D0}" destId="{1F73168E-E7A5-4531-B229-34A41FD7057C}" srcOrd="2" destOrd="0" presId="urn:microsoft.com/office/officeart/2005/8/layout/hProcess7#1"/>
    <dgm:cxn modelId="{E705D24D-E852-4A26-8866-05586B0202EC}" type="presParOf" srcId="{88649377-8EDC-4F20-B79C-DD540BE43DB3}" destId="{52B37608-1971-4A2D-8890-31F4F66645B9}" srcOrd="7" destOrd="0" presId="urn:microsoft.com/office/officeart/2005/8/layout/hProcess7#1"/>
    <dgm:cxn modelId="{C1800FC9-3F6E-4217-B7F7-8F050CF92E4A}" type="presParOf" srcId="{88649377-8EDC-4F20-B79C-DD540BE43DB3}" destId="{377E828B-DCB0-455F-B4C0-9F91A00EEE5C}" srcOrd="8" destOrd="0" presId="urn:microsoft.com/office/officeart/2005/8/layout/hProcess7#1"/>
    <dgm:cxn modelId="{07ACD41D-8EA5-4BE7-B0A9-046B60AABA1B}" type="presParOf" srcId="{377E828B-DCB0-455F-B4C0-9F91A00EEE5C}" destId="{173BF867-680C-494F-9497-12E4FE54B8BE}" srcOrd="0" destOrd="0" presId="urn:microsoft.com/office/officeart/2005/8/layout/hProcess7#1"/>
    <dgm:cxn modelId="{D9912566-DB47-4A9F-A450-8F1A25965ADE}" type="presParOf" srcId="{377E828B-DCB0-455F-B4C0-9F91A00EEE5C}" destId="{7BEB77EB-0706-470D-A06B-859BD8CC2F4B}" srcOrd="1" destOrd="0" presId="urn:microsoft.com/office/officeart/2005/8/layout/hProcess7#1"/>
    <dgm:cxn modelId="{68DC3CAB-4E49-46B2-8B1C-4D7F0DBB2352}" type="presParOf" srcId="{377E828B-DCB0-455F-B4C0-9F91A00EEE5C}" destId="{3F29BA0F-04F6-4DF2-8E1F-4EBD20094CC5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05FF2E-E168-46AC-ABD3-6534A9CEAB8E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41E152C-90A5-4AF6-8972-9BEF091DE042}">
      <dgm:prSet phldrT="[Текст]"/>
      <dgm:spPr/>
      <dgm:t>
        <a:bodyPr/>
        <a:lstStyle/>
        <a:p>
          <a:r>
            <a:rPr lang="ru-RU" dirty="0" smtClean="0"/>
            <a:t>АООП 8.1</a:t>
          </a:r>
          <a:endParaRPr lang="ru-RU" dirty="0"/>
        </a:p>
      </dgm:t>
    </dgm:pt>
    <dgm:pt modelId="{888016C0-BC02-4EF5-8A88-A1B1FF0A0543}" type="parTrans" cxnId="{5839676B-1CE5-4A4C-AD2D-3332B53DB4CE}">
      <dgm:prSet/>
      <dgm:spPr/>
      <dgm:t>
        <a:bodyPr/>
        <a:lstStyle/>
        <a:p>
          <a:endParaRPr lang="ru-RU"/>
        </a:p>
      </dgm:t>
    </dgm:pt>
    <dgm:pt modelId="{B8D51794-17A4-44B9-AE12-712728F8E80A}" type="sibTrans" cxnId="{5839676B-1CE5-4A4C-AD2D-3332B53DB4CE}">
      <dgm:prSet/>
      <dgm:spPr/>
      <dgm:t>
        <a:bodyPr/>
        <a:lstStyle/>
        <a:p>
          <a:endParaRPr lang="ru-RU"/>
        </a:p>
      </dgm:t>
    </dgm:pt>
    <dgm:pt modelId="{F3584D47-E4EF-46C6-99EE-F5C03D80AC61}">
      <dgm:prSet phldrT="[Текст]"/>
      <dgm:spPr/>
      <dgm:t>
        <a:bodyPr/>
        <a:lstStyle/>
        <a:p>
          <a:r>
            <a:rPr lang="ru-RU" dirty="0" smtClean="0"/>
            <a:t>АООП 8.2</a:t>
          </a:r>
          <a:endParaRPr lang="ru-RU" dirty="0"/>
        </a:p>
      </dgm:t>
    </dgm:pt>
    <dgm:pt modelId="{DA9FCB0D-EA04-4361-909C-CE0CD5880934}" type="parTrans" cxnId="{809717C7-CFB8-4CF5-B08F-E4A568017389}">
      <dgm:prSet/>
      <dgm:spPr/>
      <dgm:t>
        <a:bodyPr/>
        <a:lstStyle/>
        <a:p>
          <a:endParaRPr lang="ru-RU"/>
        </a:p>
      </dgm:t>
    </dgm:pt>
    <dgm:pt modelId="{414B5F55-D02B-48DF-A58B-A9291331C34A}" type="sibTrans" cxnId="{809717C7-CFB8-4CF5-B08F-E4A568017389}">
      <dgm:prSet/>
      <dgm:spPr/>
      <dgm:t>
        <a:bodyPr/>
        <a:lstStyle/>
        <a:p>
          <a:endParaRPr lang="ru-RU"/>
        </a:p>
      </dgm:t>
    </dgm:pt>
    <dgm:pt modelId="{36046F1D-6A16-4083-A27B-6D8588C0D07F}">
      <dgm:prSet phldrT="[Текст]"/>
      <dgm:spPr/>
      <dgm:t>
        <a:bodyPr/>
        <a:lstStyle/>
        <a:p>
          <a:r>
            <a:rPr lang="ru-RU" dirty="0" smtClean="0"/>
            <a:t>АООП 8.3</a:t>
          </a:r>
          <a:endParaRPr lang="ru-RU" dirty="0"/>
        </a:p>
      </dgm:t>
    </dgm:pt>
    <dgm:pt modelId="{8C86CCC2-6A7C-4B36-9946-AB971767F303}" type="parTrans" cxnId="{CDCF95DD-BC2F-4CD2-BE35-AD6CAB28283C}">
      <dgm:prSet/>
      <dgm:spPr/>
      <dgm:t>
        <a:bodyPr/>
        <a:lstStyle/>
        <a:p>
          <a:endParaRPr lang="ru-RU"/>
        </a:p>
      </dgm:t>
    </dgm:pt>
    <dgm:pt modelId="{1EA5F20E-5427-41AF-97A2-3F2648241C7D}" type="sibTrans" cxnId="{CDCF95DD-BC2F-4CD2-BE35-AD6CAB28283C}">
      <dgm:prSet/>
      <dgm:spPr/>
      <dgm:t>
        <a:bodyPr/>
        <a:lstStyle/>
        <a:p>
          <a:endParaRPr lang="ru-RU"/>
        </a:p>
      </dgm:t>
    </dgm:pt>
    <dgm:pt modelId="{AC705603-8CAA-478F-87A1-13C90C1BE307}">
      <dgm:prSet phldrT="[Текст]"/>
      <dgm:spPr/>
      <dgm:t>
        <a:bodyPr/>
        <a:lstStyle/>
        <a:p>
          <a:r>
            <a:rPr lang="ru-RU" dirty="0" smtClean="0"/>
            <a:t>АООП 8.4</a:t>
          </a:r>
          <a:endParaRPr lang="ru-RU" dirty="0"/>
        </a:p>
      </dgm:t>
    </dgm:pt>
    <dgm:pt modelId="{F955C1FA-31F1-4EE6-9887-BF94AD4B78B0}" type="parTrans" cxnId="{EAD7B431-CF71-4DC6-B03B-C5223F7E3238}">
      <dgm:prSet/>
      <dgm:spPr/>
      <dgm:t>
        <a:bodyPr/>
        <a:lstStyle/>
        <a:p>
          <a:endParaRPr lang="ru-RU"/>
        </a:p>
      </dgm:t>
    </dgm:pt>
    <dgm:pt modelId="{70781936-037F-43EC-B6F2-A8DC33495C8C}" type="sibTrans" cxnId="{EAD7B431-CF71-4DC6-B03B-C5223F7E3238}">
      <dgm:prSet/>
      <dgm:spPr/>
      <dgm:t>
        <a:bodyPr/>
        <a:lstStyle/>
        <a:p>
          <a:endParaRPr lang="ru-RU"/>
        </a:p>
      </dgm:t>
    </dgm:pt>
    <dgm:pt modelId="{60CCBCC6-75EC-4191-AFFE-E9CA94D40700}">
      <dgm:prSet phldrT="[Текст]"/>
      <dgm:spPr/>
      <dgm:t>
        <a:bodyPr/>
        <a:lstStyle/>
        <a:p>
          <a:r>
            <a:rPr lang="ru-RU" dirty="0" smtClean="0"/>
            <a:t>АООП В.1</a:t>
          </a:r>
          <a:endParaRPr lang="ru-RU" dirty="0"/>
        </a:p>
      </dgm:t>
    </dgm:pt>
    <dgm:pt modelId="{1793149B-3089-4C33-A231-E6DAB4798D13}" type="parTrans" cxnId="{7B414304-1783-4571-91E8-2877827FCA18}">
      <dgm:prSet/>
      <dgm:spPr/>
      <dgm:t>
        <a:bodyPr/>
        <a:lstStyle/>
        <a:p>
          <a:endParaRPr lang="ru-RU"/>
        </a:p>
      </dgm:t>
    </dgm:pt>
    <dgm:pt modelId="{2792EB7A-9B58-4B4E-ABBC-CF8B4BCB12CD}" type="sibTrans" cxnId="{7B414304-1783-4571-91E8-2877827FCA18}">
      <dgm:prSet/>
      <dgm:spPr/>
      <dgm:t>
        <a:bodyPr/>
        <a:lstStyle/>
        <a:p>
          <a:endParaRPr lang="ru-RU"/>
        </a:p>
      </dgm:t>
    </dgm:pt>
    <dgm:pt modelId="{A6E0E689-B9D3-4898-8571-DEFD08647716}">
      <dgm:prSet/>
      <dgm:spPr/>
      <dgm:t>
        <a:bodyPr/>
        <a:lstStyle/>
        <a:p>
          <a:r>
            <a:rPr lang="ru-RU" dirty="0" smtClean="0"/>
            <a:t>АООП В.2</a:t>
          </a:r>
          <a:endParaRPr lang="ru-RU" dirty="0"/>
        </a:p>
      </dgm:t>
    </dgm:pt>
    <dgm:pt modelId="{292A8B90-AC54-4690-804B-56212CCDAEAC}" type="parTrans" cxnId="{F84A23E8-AF59-4AD8-B4C7-2C2F08B65D8F}">
      <dgm:prSet/>
      <dgm:spPr/>
      <dgm:t>
        <a:bodyPr/>
        <a:lstStyle/>
        <a:p>
          <a:endParaRPr lang="ru-RU"/>
        </a:p>
      </dgm:t>
    </dgm:pt>
    <dgm:pt modelId="{19DAF0A6-B855-49A0-9ACA-BC3188136F40}" type="sibTrans" cxnId="{F84A23E8-AF59-4AD8-B4C7-2C2F08B65D8F}">
      <dgm:prSet/>
      <dgm:spPr/>
      <dgm:t>
        <a:bodyPr/>
        <a:lstStyle/>
        <a:p>
          <a:endParaRPr lang="ru-RU"/>
        </a:p>
      </dgm:t>
    </dgm:pt>
    <dgm:pt modelId="{6A3C97F8-82E0-4E73-9D99-2B468C2DC2F2}" type="pres">
      <dgm:prSet presAssocID="{5A05FF2E-E168-46AC-ABD3-6534A9CEAB8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E2BAC8-A6B5-4BD2-AB4F-4B7C6FC3E1D4}" type="pres">
      <dgm:prSet presAssocID="{241E152C-90A5-4AF6-8972-9BEF091DE04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E537D-BDC6-42DB-85AF-0AB41C2FF0CB}" type="pres">
      <dgm:prSet presAssocID="{B8D51794-17A4-44B9-AE12-712728F8E80A}" presName="sibTrans" presStyleCnt="0"/>
      <dgm:spPr/>
    </dgm:pt>
    <dgm:pt modelId="{751B4678-620E-4EBB-AF91-DAB9015B6B8B}" type="pres">
      <dgm:prSet presAssocID="{F3584D47-E4EF-46C6-99EE-F5C03D80AC6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93CBE4-0B7D-4CC4-8EC3-4602A176FF82}" type="pres">
      <dgm:prSet presAssocID="{414B5F55-D02B-48DF-A58B-A9291331C34A}" presName="sibTrans" presStyleCnt="0"/>
      <dgm:spPr/>
    </dgm:pt>
    <dgm:pt modelId="{DA32A343-B6AD-4CF8-B655-A8163B11E777}" type="pres">
      <dgm:prSet presAssocID="{36046F1D-6A16-4083-A27B-6D8588C0D07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BC3F17-91A1-4876-B12D-2535B54DF1DD}" type="pres">
      <dgm:prSet presAssocID="{1EA5F20E-5427-41AF-97A2-3F2648241C7D}" presName="sibTrans" presStyleCnt="0"/>
      <dgm:spPr/>
    </dgm:pt>
    <dgm:pt modelId="{C97E280A-6899-45F1-A155-0874DE538103}" type="pres">
      <dgm:prSet presAssocID="{AC705603-8CAA-478F-87A1-13C90C1BE30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921E7-C846-4359-8F9E-2701E6C717DC}" type="pres">
      <dgm:prSet presAssocID="{70781936-037F-43EC-B6F2-A8DC33495C8C}" presName="sibTrans" presStyleCnt="0"/>
      <dgm:spPr/>
    </dgm:pt>
    <dgm:pt modelId="{9728F0F6-B7AA-45FE-9A81-6DD9982C596E}" type="pres">
      <dgm:prSet presAssocID="{60CCBCC6-75EC-4191-AFFE-E9CA94D4070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EB459-2189-4972-9E38-16C0341F2B5C}" type="pres">
      <dgm:prSet presAssocID="{2792EB7A-9B58-4B4E-ABBC-CF8B4BCB12CD}" presName="sibTrans" presStyleCnt="0"/>
      <dgm:spPr/>
    </dgm:pt>
    <dgm:pt modelId="{10CB158A-4140-49CF-A035-1DF2754904B9}" type="pres">
      <dgm:prSet presAssocID="{A6E0E689-B9D3-4898-8571-DEFD0864771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45559A-B19E-4E4F-95C8-3E6B2AB953A8}" type="presOf" srcId="{241E152C-90A5-4AF6-8972-9BEF091DE042}" destId="{0EE2BAC8-A6B5-4BD2-AB4F-4B7C6FC3E1D4}" srcOrd="0" destOrd="0" presId="urn:microsoft.com/office/officeart/2005/8/layout/default#1"/>
    <dgm:cxn modelId="{7B414304-1783-4571-91E8-2877827FCA18}" srcId="{5A05FF2E-E168-46AC-ABD3-6534A9CEAB8E}" destId="{60CCBCC6-75EC-4191-AFFE-E9CA94D40700}" srcOrd="4" destOrd="0" parTransId="{1793149B-3089-4C33-A231-E6DAB4798D13}" sibTransId="{2792EB7A-9B58-4B4E-ABBC-CF8B4BCB12CD}"/>
    <dgm:cxn modelId="{5057E46D-3CA6-4C73-A974-3D061CCE948B}" type="presOf" srcId="{A6E0E689-B9D3-4898-8571-DEFD08647716}" destId="{10CB158A-4140-49CF-A035-1DF2754904B9}" srcOrd="0" destOrd="0" presId="urn:microsoft.com/office/officeart/2005/8/layout/default#1"/>
    <dgm:cxn modelId="{EAD7B431-CF71-4DC6-B03B-C5223F7E3238}" srcId="{5A05FF2E-E168-46AC-ABD3-6534A9CEAB8E}" destId="{AC705603-8CAA-478F-87A1-13C90C1BE307}" srcOrd="3" destOrd="0" parTransId="{F955C1FA-31F1-4EE6-9887-BF94AD4B78B0}" sibTransId="{70781936-037F-43EC-B6F2-A8DC33495C8C}"/>
    <dgm:cxn modelId="{0E613AC2-945E-438C-847B-7256E975ED46}" type="presOf" srcId="{36046F1D-6A16-4083-A27B-6D8588C0D07F}" destId="{DA32A343-B6AD-4CF8-B655-A8163B11E777}" srcOrd="0" destOrd="0" presId="urn:microsoft.com/office/officeart/2005/8/layout/default#1"/>
    <dgm:cxn modelId="{CDCF95DD-BC2F-4CD2-BE35-AD6CAB28283C}" srcId="{5A05FF2E-E168-46AC-ABD3-6534A9CEAB8E}" destId="{36046F1D-6A16-4083-A27B-6D8588C0D07F}" srcOrd="2" destOrd="0" parTransId="{8C86CCC2-6A7C-4B36-9946-AB971767F303}" sibTransId="{1EA5F20E-5427-41AF-97A2-3F2648241C7D}"/>
    <dgm:cxn modelId="{D2C93866-3A95-4DFC-8666-C2A92E7A1957}" type="presOf" srcId="{5A05FF2E-E168-46AC-ABD3-6534A9CEAB8E}" destId="{6A3C97F8-82E0-4E73-9D99-2B468C2DC2F2}" srcOrd="0" destOrd="0" presId="urn:microsoft.com/office/officeart/2005/8/layout/default#1"/>
    <dgm:cxn modelId="{29BA8350-6D15-40B7-AC69-D57DEA211762}" type="presOf" srcId="{F3584D47-E4EF-46C6-99EE-F5C03D80AC61}" destId="{751B4678-620E-4EBB-AF91-DAB9015B6B8B}" srcOrd="0" destOrd="0" presId="urn:microsoft.com/office/officeart/2005/8/layout/default#1"/>
    <dgm:cxn modelId="{F1F7E72D-3EC2-441F-B03E-5DFC5004A927}" type="presOf" srcId="{60CCBCC6-75EC-4191-AFFE-E9CA94D40700}" destId="{9728F0F6-B7AA-45FE-9A81-6DD9982C596E}" srcOrd="0" destOrd="0" presId="urn:microsoft.com/office/officeart/2005/8/layout/default#1"/>
    <dgm:cxn modelId="{F84A23E8-AF59-4AD8-B4C7-2C2F08B65D8F}" srcId="{5A05FF2E-E168-46AC-ABD3-6534A9CEAB8E}" destId="{A6E0E689-B9D3-4898-8571-DEFD08647716}" srcOrd="5" destOrd="0" parTransId="{292A8B90-AC54-4690-804B-56212CCDAEAC}" sibTransId="{19DAF0A6-B855-49A0-9ACA-BC3188136F40}"/>
    <dgm:cxn modelId="{61031C46-7E44-41EB-87CE-AA80A93E7BAF}" type="presOf" srcId="{AC705603-8CAA-478F-87A1-13C90C1BE307}" destId="{C97E280A-6899-45F1-A155-0874DE538103}" srcOrd="0" destOrd="0" presId="urn:microsoft.com/office/officeart/2005/8/layout/default#1"/>
    <dgm:cxn modelId="{5839676B-1CE5-4A4C-AD2D-3332B53DB4CE}" srcId="{5A05FF2E-E168-46AC-ABD3-6534A9CEAB8E}" destId="{241E152C-90A5-4AF6-8972-9BEF091DE042}" srcOrd="0" destOrd="0" parTransId="{888016C0-BC02-4EF5-8A88-A1B1FF0A0543}" sibTransId="{B8D51794-17A4-44B9-AE12-712728F8E80A}"/>
    <dgm:cxn modelId="{809717C7-CFB8-4CF5-B08F-E4A568017389}" srcId="{5A05FF2E-E168-46AC-ABD3-6534A9CEAB8E}" destId="{F3584D47-E4EF-46C6-99EE-F5C03D80AC61}" srcOrd="1" destOrd="0" parTransId="{DA9FCB0D-EA04-4361-909C-CE0CD5880934}" sibTransId="{414B5F55-D02B-48DF-A58B-A9291331C34A}"/>
    <dgm:cxn modelId="{91E61CC6-04E0-4D13-BAE7-600C468AE468}" type="presParOf" srcId="{6A3C97F8-82E0-4E73-9D99-2B468C2DC2F2}" destId="{0EE2BAC8-A6B5-4BD2-AB4F-4B7C6FC3E1D4}" srcOrd="0" destOrd="0" presId="urn:microsoft.com/office/officeart/2005/8/layout/default#1"/>
    <dgm:cxn modelId="{93BA52AA-9205-4D77-8C6F-F68992F1E949}" type="presParOf" srcId="{6A3C97F8-82E0-4E73-9D99-2B468C2DC2F2}" destId="{5D3E537D-BDC6-42DB-85AF-0AB41C2FF0CB}" srcOrd="1" destOrd="0" presId="urn:microsoft.com/office/officeart/2005/8/layout/default#1"/>
    <dgm:cxn modelId="{1599BD67-0D90-46B6-B4D4-EEF246CA8619}" type="presParOf" srcId="{6A3C97F8-82E0-4E73-9D99-2B468C2DC2F2}" destId="{751B4678-620E-4EBB-AF91-DAB9015B6B8B}" srcOrd="2" destOrd="0" presId="urn:microsoft.com/office/officeart/2005/8/layout/default#1"/>
    <dgm:cxn modelId="{283550D5-AF0F-4932-A76C-86E6A1E9ECAF}" type="presParOf" srcId="{6A3C97F8-82E0-4E73-9D99-2B468C2DC2F2}" destId="{F093CBE4-0B7D-4CC4-8EC3-4602A176FF82}" srcOrd="3" destOrd="0" presId="urn:microsoft.com/office/officeart/2005/8/layout/default#1"/>
    <dgm:cxn modelId="{181D3246-A7A8-4943-A8DF-80DBD368A800}" type="presParOf" srcId="{6A3C97F8-82E0-4E73-9D99-2B468C2DC2F2}" destId="{DA32A343-B6AD-4CF8-B655-A8163B11E777}" srcOrd="4" destOrd="0" presId="urn:microsoft.com/office/officeart/2005/8/layout/default#1"/>
    <dgm:cxn modelId="{E1C57BB4-1C8A-406A-B2DA-AB48D39DF7F7}" type="presParOf" srcId="{6A3C97F8-82E0-4E73-9D99-2B468C2DC2F2}" destId="{7DBC3F17-91A1-4876-B12D-2535B54DF1DD}" srcOrd="5" destOrd="0" presId="urn:microsoft.com/office/officeart/2005/8/layout/default#1"/>
    <dgm:cxn modelId="{4BAD58F6-12DF-4248-9A5A-EC9067C43A31}" type="presParOf" srcId="{6A3C97F8-82E0-4E73-9D99-2B468C2DC2F2}" destId="{C97E280A-6899-45F1-A155-0874DE538103}" srcOrd="6" destOrd="0" presId="urn:microsoft.com/office/officeart/2005/8/layout/default#1"/>
    <dgm:cxn modelId="{3685278D-3770-4067-A8AC-3DE8C3FD2106}" type="presParOf" srcId="{6A3C97F8-82E0-4E73-9D99-2B468C2DC2F2}" destId="{103921E7-C846-4359-8F9E-2701E6C717DC}" srcOrd="7" destOrd="0" presId="urn:microsoft.com/office/officeart/2005/8/layout/default#1"/>
    <dgm:cxn modelId="{B31336D5-5FF8-4B13-83E9-0AA2E2B59E59}" type="presParOf" srcId="{6A3C97F8-82E0-4E73-9D99-2B468C2DC2F2}" destId="{9728F0F6-B7AA-45FE-9A81-6DD9982C596E}" srcOrd="8" destOrd="0" presId="urn:microsoft.com/office/officeart/2005/8/layout/default#1"/>
    <dgm:cxn modelId="{2BF2D3BC-E812-4445-818D-7DEEDDFCD9F4}" type="presParOf" srcId="{6A3C97F8-82E0-4E73-9D99-2B468C2DC2F2}" destId="{7E2EB459-2189-4972-9E38-16C0341F2B5C}" srcOrd="9" destOrd="0" presId="urn:microsoft.com/office/officeart/2005/8/layout/default#1"/>
    <dgm:cxn modelId="{FC208471-C431-41B6-89C6-22F09B84AB31}" type="presParOf" srcId="{6A3C97F8-82E0-4E73-9D99-2B468C2DC2F2}" destId="{10CB158A-4140-49CF-A035-1DF2754904B9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7D747D-B4AB-4A01-941A-A01463068B77}" type="doc">
      <dgm:prSet loTypeId="urn:microsoft.com/office/officeart/2005/8/layout/hierarchy2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0E0CE0F-2FF5-48B8-8FFA-1D45EABC4D74}">
      <dgm:prSet phldrT="[Текст]" custT="1"/>
      <dgm:spPr/>
      <dgm:t>
        <a:bodyPr/>
        <a:lstStyle/>
        <a:p>
          <a:r>
            <a:rPr lang="ru-RU" sz="4000" dirty="0" smtClean="0"/>
            <a:t>Форма обучения</a:t>
          </a:r>
          <a:endParaRPr lang="ru-RU" sz="4000" dirty="0"/>
        </a:p>
      </dgm:t>
    </dgm:pt>
    <dgm:pt modelId="{D6F4EE74-AB42-45DB-A0A0-6060C2F87F93}" type="parTrans" cxnId="{3D6527A2-499F-4C9C-A282-AEC0769C394D}">
      <dgm:prSet/>
      <dgm:spPr/>
      <dgm:t>
        <a:bodyPr/>
        <a:lstStyle/>
        <a:p>
          <a:endParaRPr lang="ru-RU"/>
        </a:p>
      </dgm:t>
    </dgm:pt>
    <dgm:pt modelId="{31C1BB90-7BC6-4924-B5B2-281DBEE64255}" type="sibTrans" cxnId="{3D6527A2-499F-4C9C-A282-AEC0769C394D}">
      <dgm:prSet/>
      <dgm:spPr/>
      <dgm:t>
        <a:bodyPr/>
        <a:lstStyle/>
        <a:p>
          <a:endParaRPr lang="ru-RU"/>
        </a:p>
      </dgm:t>
    </dgm:pt>
    <dgm:pt modelId="{2CAF7F64-6845-46CB-B596-6234AC595180}">
      <dgm:prSet phldrT="[Текст]" custT="1"/>
      <dgm:spPr/>
      <dgm:t>
        <a:bodyPr/>
        <a:lstStyle/>
        <a:p>
          <a:r>
            <a:rPr lang="ru-RU" sz="4000" dirty="0" smtClean="0"/>
            <a:t>Очная</a:t>
          </a:r>
          <a:endParaRPr lang="ru-RU" sz="4000" dirty="0"/>
        </a:p>
      </dgm:t>
    </dgm:pt>
    <dgm:pt modelId="{D44D26AB-7E3A-4E55-BB40-D826336EE299}" type="parTrans" cxnId="{B2812DCF-7D5B-4A63-8A7C-1E2686A74103}">
      <dgm:prSet/>
      <dgm:spPr/>
      <dgm:t>
        <a:bodyPr/>
        <a:lstStyle/>
        <a:p>
          <a:endParaRPr lang="ru-RU"/>
        </a:p>
      </dgm:t>
    </dgm:pt>
    <dgm:pt modelId="{79A834C0-4A21-47BB-A73F-CE5237A2E9C4}" type="sibTrans" cxnId="{B2812DCF-7D5B-4A63-8A7C-1E2686A74103}">
      <dgm:prSet/>
      <dgm:spPr/>
      <dgm:t>
        <a:bodyPr/>
        <a:lstStyle/>
        <a:p>
          <a:endParaRPr lang="ru-RU"/>
        </a:p>
      </dgm:t>
    </dgm:pt>
    <dgm:pt modelId="{B39E3F22-3230-4F53-88B0-54D082E5712C}">
      <dgm:prSet phldrT="[Текст]" custT="1"/>
      <dgm:spPr/>
      <dgm:t>
        <a:bodyPr/>
        <a:lstStyle/>
        <a:p>
          <a:r>
            <a:rPr lang="ru-RU" sz="4000" dirty="0" smtClean="0"/>
            <a:t>Очно-заочная</a:t>
          </a:r>
          <a:endParaRPr lang="ru-RU" sz="4000" dirty="0"/>
        </a:p>
      </dgm:t>
    </dgm:pt>
    <dgm:pt modelId="{37D4ABBA-7DD1-40F4-9598-FC92EC0C9145}" type="parTrans" cxnId="{1AD130ED-82B3-4BE4-A88A-013BA2407A93}">
      <dgm:prSet/>
      <dgm:spPr/>
      <dgm:t>
        <a:bodyPr/>
        <a:lstStyle/>
        <a:p>
          <a:endParaRPr lang="ru-RU"/>
        </a:p>
      </dgm:t>
    </dgm:pt>
    <dgm:pt modelId="{AC493735-2690-4517-ACF6-E43CEC6254B2}" type="sibTrans" cxnId="{1AD130ED-82B3-4BE4-A88A-013BA2407A93}">
      <dgm:prSet/>
      <dgm:spPr/>
      <dgm:t>
        <a:bodyPr/>
        <a:lstStyle/>
        <a:p>
          <a:endParaRPr lang="ru-RU"/>
        </a:p>
      </dgm:t>
    </dgm:pt>
    <dgm:pt modelId="{E0C22C10-62F0-476E-A634-FF0AD0AFDF69}" type="pres">
      <dgm:prSet presAssocID="{487D747D-B4AB-4A01-941A-A01463068B7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C835EE-F7D7-45FE-9B2C-5A0C65601478}" type="pres">
      <dgm:prSet presAssocID="{90E0CE0F-2FF5-48B8-8FFA-1D45EABC4D74}" presName="root1" presStyleCnt="0"/>
      <dgm:spPr/>
      <dgm:t>
        <a:bodyPr/>
        <a:lstStyle/>
        <a:p>
          <a:endParaRPr lang="ru-RU"/>
        </a:p>
      </dgm:t>
    </dgm:pt>
    <dgm:pt modelId="{F8AE0FFC-47E1-4CE3-A445-E2431B3D48BB}" type="pres">
      <dgm:prSet presAssocID="{90E0CE0F-2FF5-48B8-8FFA-1D45EABC4D7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A4F4CC-CFFC-4937-B000-39645EA92FE1}" type="pres">
      <dgm:prSet presAssocID="{90E0CE0F-2FF5-48B8-8FFA-1D45EABC4D74}" presName="level2hierChild" presStyleCnt="0"/>
      <dgm:spPr/>
      <dgm:t>
        <a:bodyPr/>
        <a:lstStyle/>
        <a:p>
          <a:endParaRPr lang="ru-RU"/>
        </a:p>
      </dgm:t>
    </dgm:pt>
    <dgm:pt modelId="{93F218CD-5D17-4ACB-8383-79A2CD6B7238}" type="pres">
      <dgm:prSet presAssocID="{D44D26AB-7E3A-4E55-BB40-D826336EE299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D44E6719-8967-4636-BBE7-6DBFEDCCBA0F}" type="pres">
      <dgm:prSet presAssocID="{D44D26AB-7E3A-4E55-BB40-D826336EE299}" presName="connTx" presStyleLbl="parChTrans1D2" presStyleIdx="0" presStyleCnt="2"/>
      <dgm:spPr/>
      <dgm:t>
        <a:bodyPr/>
        <a:lstStyle/>
        <a:p>
          <a:endParaRPr lang="ru-RU"/>
        </a:p>
      </dgm:t>
    </dgm:pt>
    <dgm:pt modelId="{C1376229-10D6-4FF9-AF5E-4AAD33C153D4}" type="pres">
      <dgm:prSet presAssocID="{2CAF7F64-6845-46CB-B596-6234AC595180}" presName="root2" presStyleCnt="0"/>
      <dgm:spPr/>
      <dgm:t>
        <a:bodyPr/>
        <a:lstStyle/>
        <a:p>
          <a:endParaRPr lang="ru-RU"/>
        </a:p>
      </dgm:t>
    </dgm:pt>
    <dgm:pt modelId="{944EE5DB-6FD8-4BE7-A89A-24F1AB01ABA6}" type="pres">
      <dgm:prSet presAssocID="{2CAF7F64-6845-46CB-B596-6234AC59518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188C24-726E-4A38-B8B2-097143800FB5}" type="pres">
      <dgm:prSet presAssocID="{2CAF7F64-6845-46CB-B596-6234AC595180}" presName="level3hierChild" presStyleCnt="0"/>
      <dgm:spPr/>
      <dgm:t>
        <a:bodyPr/>
        <a:lstStyle/>
        <a:p>
          <a:endParaRPr lang="ru-RU"/>
        </a:p>
      </dgm:t>
    </dgm:pt>
    <dgm:pt modelId="{2DE6C723-223B-46CA-A456-79B79A704820}" type="pres">
      <dgm:prSet presAssocID="{37D4ABBA-7DD1-40F4-9598-FC92EC0C9145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D3E2E2EA-42A9-4FFD-8546-0D45C951F5A9}" type="pres">
      <dgm:prSet presAssocID="{37D4ABBA-7DD1-40F4-9598-FC92EC0C9145}" presName="connTx" presStyleLbl="parChTrans1D2" presStyleIdx="1" presStyleCnt="2"/>
      <dgm:spPr/>
      <dgm:t>
        <a:bodyPr/>
        <a:lstStyle/>
        <a:p>
          <a:endParaRPr lang="ru-RU"/>
        </a:p>
      </dgm:t>
    </dgm:pt>
    <dgm:pt modelId="{7EDBC1F3-25A1-462F-A5FB-31B429B8F26A}" type="pres">
      <dgm:prSet presAssocID="{B39E3F22-3230-4F53-88B0-54D082E5712C}" presName="root2" presStyleCnt="0"/>
      <dgm:spPr/>
      <dgm:t>
        <a:bodyPr/>
        <a:lstStyle/>
        <a:p>
          <a:endParaRPr lang="ru-RU"/>
        </a:p>
      </dgm:t>
    </dgm:pt>
    <dgm:pt modelId="{1F9D9B9D-9EC7-4994-A1D7-35547B1DCB98}" type="pres">
      <dgm:prSet presAssocID="{B39E3F22-3230-4F53-88B0-54D082E5712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6397C5-0CE0-440C-8EF4-D14C46703AE3}" type="pres">
      <dgm:prSet presAssocID="{B39E3F22-3230-4F53-88B0-54D082E5712C}" presName="level3hierChild" presStyleCnt="0"/>
      <dgm:spPr/>
      <dgm:t>
        <a:bodyPr/>
        <a:lstStyle/>
        <a:p>
          <a:endParaRPr lang="ru-RU"/>
        </a:p>
      </dgm:t>
    </dgm:pt>
  </dgm:ptLst>
  <dgm:cxnLst>
    <dgm:cxn modelId="{3D6527A2-499F-4C9C-A282-AEC0769C394D}" srcId="{487D747D-B4AB-4A01-941A-A01463068B77}" destId="{90E0CE0F-2FF5-48B8-8FFA-1D45EABC4D74}" srcOrd="0" destOrd="0" parTransId="{D6F4EE74-AB42-45DB-A0A0-6060C2F87F93}" sibTransId="{31C1BB90-7BC6-4924-B5B2-281DBEE64255}"/>
    <dgm:cxn modelId="{1AD130ED-82B3-4BE4-A88A-013BA2407A93}" srcId="{90E0CE0F-2FF5-48B8-8FFA-1D45EABC4D74}" destId="{B39E3F22-3230-4F53-88B0-54D082E5712C}" srcOrd="1" destOrd="0" parTransId="{37D4ABBA-7DD1-40F4-9598-FC92EC0C9145}" sibTransId="{AC493735-2690-4517-ACF6-E43CEC6254B2}"/>
    <dgm:cxn modelId="{0BB53CE2-4B39-4655-9094-96898B7C72C6}" type="presOf" srcId="{B39E3F22-3230-4F53-88B0-54D082E5712C}" destId="{1F9D9B9D-9EC7-4994-A1D7-35547B1DCB98}" srcOrd="0" destOrd="0" presId="urn:microsoft.com/office/officeart/2005/8/layout/hierarchy2"/>
    <dgm:cxn modelId="{739C5E4B-C614-4648-BA69-1BD19EBE3F5A}" type="presOf" srcId="{D44D26AB-7E3A-4E55-BB40-D826336EE299}" destId="{D44E6719-8967-4636-BBE7-6DBFEDCCBA0F}" srcOrd="1" destOrd="0" presId="urn:microsoft.com/office/officeart/2005/8/layout/hierarchy2"/>
    <dgm:cxn modelId="{58DF426A-B35A-4309-BCF0-AA55F9533ED5}" type="presOf" srcId="{D44D26AB-7E3A-4E55-BB40-D826336EE299}" destId="{93F218CD-5D17-4ACB-8383-79A2CD6B7238}" srcOrd="0" destOrd="0" presId="urn:microsoft.com/office/officeart/2005/8/layout/hierarchy2"/>
    <dgm:cxn modelId="{B257967E-771D-48AE-9FE6-82FC8B258534}" type="presOf" srcId="{37D4ABBA-7DD1-40F4-9598-FC92EC0C9145}" destId="{2DE6C723-223B-46CA-A456-79B79A704820}" srcOrd="0" destOrd="0" presId="urn:microsoft.com/office/officeart/2005/8/layout/hierarchy2"/>
    <dgm:cxn modelId="{9782EC4F-2876-4E6A-A652-B2D90FB13144}" type="presOf" srcId="{2CAF7F64-6845-46CB-B596-6234AC595180}" destId="{944EE5DB-6FD8-4BE7-A89A-24F1AB01ABA6}" srcOrd="0" destOrd="0" presId="urn:microsoft.com/office/officeart/2005/8/layout/hierarchy2"/>
    <dgm:cxn modelId="{43C05579-0FD0-4C7E-BAEF-15E4AE5F756F}" type="presOf" srcId="{487D747D-B4AB-4A01-941A-A01463068B77}" destId="{E0C22C10-62F0-476E-A634-FF0AD0AFDF69}" srcOrd="0" destOrd="0" presId="urn:microsoft.com/office/officeart/2005/8/layout/hierarchy2"/>
    <dgm:cxn modelId="{B2812DCF-7D5B-4A63-8A7C-1E2686A74103}" srcId="{90E0CE0F-2FF5-48B8-8FFA-1D45EABC4D74}" destId="{2CAF7F64-6845-46CB-B596-6234AC595180}" srcOrd="0" destOrd="0" parTransId="{D44D26AB-7E3A-4E55-BB40-D826336EE299}" sibTransId="{79A834C0-4A21-47BB-A73F-CE5237A2E9C4}"/>
    <dgm:cxn modelId="{43D8E6C1-991A-46A0-B2B6-E5CA5BED16B2}" type="presOf" srcId="{37D4ABBA-7DD1-40F4-9598-FC92EC0C9145}" destId="{D3E2E2EA-42A9-4FFD-8546-0D45C951F5A9}" srcOrd="1" destOrd="0" presId="urn:microsoft.com/office/officeart/2005/8/layout/hierarchy2"/>
    <dgm:cxn modelId="{69743E21-B67F-4914-8848-18FA3A7E8D15}" type="presOf" srcId="{90E0CE0F-2FF5-48B8-8FFA-1D45EABC4D74}" destId="{F8AE0FFC-47E1-4CE3-A445-E2431B3D48BB}" srcOrd="0" destOrd="0" presId="urn:microsoft.com/office/officeart/2005/8/layout/hierarchy2"/>
    <dgm:cxn modelId="{68B89E0F-080C-4A6D-9782-59EE48FA4534}" type="presParOf" srcId="{E0C22C10-62F0-476E-A634-FF0AD0AFDF69}" destId="{DAC835EE-F7D7-45FE-9B2C-5A0C65601478}" srcOrd="0" destOrd="0" presId="urn:microsoft.com/office/officeart/2005/8/layout/hierarchy2"/>
    <dgm:cxn modelId="{B89FBE60-4179-44AD-B191-FF9B1C569097}" type="presParOf" srcId="{DAC835EE-F7D7-45FE-9B2C-5A0C65601478}" destId="{F8AE0FFC-47E1-4CE3-A445-E2431B3D48BB}" srcOrd="0" destOrd="0" presId="urn:microsoft.com/office/officeart/2005/8/layout/hierarchy2"/>
    <dgm:cxn modelId="{7906867F-AA0B-4DE2-9DB4-0A1CC1686AF7}" type="presParOf" srcId="{DAC835EE-F7D7-45FE-9B2C-5A0C65601478}" destId="{1AA4F4CC-CFFC-4937-B000-39645EA92FE1}" srcOrd="1" destOrd="0" presId="urn:microsoft.com/office/officeart/2005/8/layout/hierarchy2"/>
    <dgm:cxn modelId="{342FB820-052D-4402-9427-A6B5E3488FF7}" type="presParOf" srcId="{1AA4F4CC-CFFC-4937-B000-39645EA92FE1}" destId="{93F218CD-5D17-4ACB-8383-79A2CD6B7238}" srcOrd="0" destOrd="0" presId="urn:microsoft.com/office/officeart/2005/8/layout/hierarchy2"/>
    <dgm:cxn modelId="{CDD0D7A7-AFC5-4FB5-BB8B-3BA1469A728D}" type="presParOf" srcId="{93F218CD-5D17-4ACB-8383-79A2CD6B7238}" destId="{D44E6719-8967-4636-BBE7-6DBFEDCCBA0F}" srcOrd="0" destOrd="0" presId="urn:microsoft.com/office/officeart/2005/8/layout/hierarchy2"/>
    <dgm:cxn modelId="{25BDF134-D129-457B-AFB9-DB2F0EBEDFE1}" type="presParOf" srcId="{1AA4F4CC-CFFC-4937-B000-39645EA92FE1}" destId="{C1376229-10D6-4FF9-AF5E-4AAD33C153D4}" srcOrd="1" destOrd="0" presId="urn:microsoft.com/office/officeart/2005/8/layout/hierarchy2"/>
    <dgm:cxn modelId="{A47344D2-8C04-4855-AD66-2BC9CEDEA95E}" type="presParOf" srcId="{C1376229-10D6-4FF9-AF5E-4AAD33C153D4}" destId="{944EE5DB-6FD8-4BE7-A89A-24F1AB01ABA6}" srcOrd="0" destOrd="0" presId="urn:microsoft.com/office/officeart/2005/8/layout/hierarchy2"/>
    <dgm:cxn modelId="{1BAF138A-4362-4C4D-9DE7-2882F7C87185}" type="presParOf" srcId="{C1376229-10D6-4FF9-AF5E-4AAD33C153D4}" destId="{AD188C24-726E-4A38-B8B2-097143800FB5}" srcOrd="1" destOrd="0" presId="urn:microsoft.com/office/officeart/2005/8/layout/hierarchy2"/>
    <dgm:cxn modelId="{BF0F72D4-FB45-4371-AA93-5FDCABEEF786}" type="presParOf" srcId="{1AA4F4CC-CFFC-4937-B000-39645EA92FE1}" destId="{2DE6C723-223B-46CA-A456-79B79A704820}" srcOrd="2" destOrd="0" presId="urn:microsoft.com/office/officeart/2005/8/layout/hierarchy2"/>
    <dgm:cxn modelId="{5C1C2DA5-5C24-434E-A34E-CB9F34DB5FCB}" type="presParOf" srcId="{2DE6C723-223B-46CA-A456-79B79A704820}" destId="{D3E2E2EA-42A9-4FFD-8546-0D45C951F5A9}" srcOrd="0" destOrd="0" presId="urn:microsoft.com/office/officeart/2005/8/layout/hierarchy2"/>
    <dgm:cxn modelId="{A7C3BB53-8795-49BA-ADDF-F4DD182C4BDE}" type="presParOf" srcId="{1AA4F4CC-CFFC-4937-B000-39645EA92FE1}" destId="{7EDBC1F3-25A1-462F-A5FB-31B429B8F26A}" srcOrd="3" destOrd="0" presId="urn:microsoft.com/office/officeart/2005/8/layout/hierarchy2"/>
    <dgm:cxn modelId="{16576F41-19A2-4BC2-8E33-34ED6D137CD6}" type="presParOf" srcId="{7EDBC1F3-25A1-462F-A5FB-31B429B8F26A}" destId="{1F9D9B9D-9EC7-4994-A1D7-35547B1DCB98}" srcOrd="0" destOrd="0" presId="urn:microsoft.com/office/officeart/2005/8/layout/hierarchy2"/>
    <dgm:cxn modelId="{FA5A8C34-3AFA-4A87-A202-053FB2C4D9BB}" type="presParOf" srcId="{7EDBC1F3-25A1-462F-A5FB-31B429B8F26A}" destId="{B26397C5-0CE0-440C-8EF4-D14C46703AE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021004-F2A5-4968-B62E-1B72881114AA}" type="doc">
      <dgm:prSet loTypeId="urn:microsoft.com/office/officeart/2008/layout/PictureStrips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1917113-A1D9-4225-B9F3-0DEC80CFC096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/>
              </a:solidFill>
            </a:rPr>
            <a:t>нарушение общения</a:t>
          </a:r>
          <a:endParaRPr lang="ru-RU" b="1" dirty="0">
            <a:solidFill>
              <a:schemeClr val="accent1"/>
            </a:solidFill>
          </a:endParaRPr>
        </a:p>
      </dgm:t>
    </dgm:pt>
    <dgm:pt modelId="{300F07A1-BF19-4B61-B83E-67AF20EECF1A}" type="parTrans" cxnId="{FF97316D-C569-4BDD-BFBD-4FB57E80EB19}">
      <dgm:prSet/>
      <dgm:spPr/>
      <dgm:t>
        <a:bodyPr/>
        <a:lstStyle/>
        <a:p>
          <a:endParaRPr lang="ru-RU"/>
        </a:p>
      </dgm:t>
    </dgm:pt>
    <dgm:pt modelId="{BF5EEAFD-0483-4A9F-9A0E-114594E6109C}" type="sibTrans" cxnId="{FF97316D-C569-4BDD-BFBD-4FB57E80EB19}">
      <dgm:prSet/>
      <dgm:spPr/>
      <dgm:t>
        <a:bodyPr/>
        <a:lstStyle/>
        <a:p>
          <a:endParaRPr lang="ru-RU"/>
        </a:p>
      </dgm:t>
    </dgm:pt>
    <dgm:pt modelId="{96CB4798-6C4E-45CA-9EAF-353116373012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/>
              </a:solidFill>
            </a:rPr>
            <a:t>нарушение социального и эмоционального взаимодействия</a:t>
          </a:r>
          <a:endParaRPr lang="ru-RU" b="1" dirty="0">
            <a:solidFill>
              <a:schemeClr val="accent1"/>
            </a:solidFill>
          </a:endParaRPr>
        </a:p>
      </dgm:t>
    </dgm:pt>
    <dgm:pt modelId="{E8A83720-8D2E-4451-85A1-F379F5A11ECA}" type="parTrans" cxnId="{33AB5DD2-ACF8-4C27-BBD3-1E823311DBE3}">
      <dgm:prSet/>
      <dgm:spPr/>
      <dgm:t>
        <a:bodyPr/>
        <a:lstStyle/>
        <a:p>
          <a:endParaRPr lang="ru-RU"/>
        </a:p>
      </dgm:t>
    </dgm:pt>
    <dgm:pt modelId="{041A770B-7057-4264-9A01-DA50020DD32F}" type="sibTrans" cxnId="{33AB5DD2-ACF8-4C27-BBD3-1E823311DBE3}">
      <dgm:prSet/>
      <dgm:spPr/>
      <dgm:t>
        <a:bodyPr/>
        <a:lstStyle/>
        <a:p>
          <a:endParaRPr lang="ru-RU"/>
        </a:p>
      </dgm:t>
    </dgm:pt>
    <dgm:pt modelId="{3A027ED2-1E08-4DC3-B829-6AB12A0C1F93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/>
              </a:solidFill>
            </a:rPr>
            <a:t>нарушение воображения</a:t>
          </a:r>
          <a:endParaRPr lang="ru-RU" b="1" dirty="0">
            <a:solidFill>
              <a:schemeClr val="accent1"/>
            </a:solidFill>
          </a:endParaRPr>
        </a:p>
      </dgm:t>
    </dgm:pt>
    <dgm:pt modelId="{71501214-6560-4960-BC2D-11C7F9FD915D}" type="parTrans" cxnId="{E6CE7BD8-DBA4-4BDC-9488-ACDA10B891FE}">
      <dgm:prSet/>
      <dgm:spPr/>
      <dgm:t>
        <a:bodyPr/>
        <a:lstStyle/>
        <a:p>
          <a:endParaRPr lang="ru-RU"/>
        </a:p>
      </dgm:t>
    </dgm:pt>
    <dgm:pt modelId="{EB33A681-4C31-4284-834C-AAF973D3DBDA}" type="sibTrans" cxnId="{E6CE7BD8-DBA4-4BDC-9488-ACDA10B891FE}">
      <dgm:prSet/>
      <dgm:spPr/>
      <dgm:t>
        <a:bodyPr/>
        <a:lstStyle/>
        <a:p>
          <a:endParaRPr lang="ru-RU"/>
        </a:p>
      </dgm:t>
    </dgm:pt>
    <dgm:pt modelId="{466DCAF5-1B6E-4F97-82E3-F5A480BA98C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/>
              </a:solidFill>
            </a:rPr>
            <a:t> нарушение поведения</a:t>
          </a:r>
          <a:endParaRPr lang="ru-RU" b="1" dirty="0">
            <a:solidFill>
              <a:schemeClr val="accent1"/>
            </a:solidFill>
          </a:endParaRPr>
        </a:p>
      </dgm:t>
    </dgm:pt>
    <dgm:pt modelId="{A53596B2-C3C5-4AC5-9A56-9BE7B49483E6}" type="parTrans" cxnId="{AE021038-1542-430B-8E18-E473FA3E2679}">
      <dgm:prSet/>
      <dgm:spPr/>
      <dgm:t>
        <a:bodyPr/>
        <a:lstStyle/>
        <a:p>
          <a:endParaRPr lang="ru-RU"/>
        </a:p>
      </dgm:t>
    </dgm:pt>
    <dgm:pt modelId="{8B406543-6190-40D9-A2A8-9162B62572CF}" type="sibTrans" cxnId="{AE021038-1542-430B-8E18-E473FA3E2679}">
      <dgm:prSet/>
      <dgm:spPr/>
      <dgm:t>
        <a:bodyPr/>
        <a:lstStyle/>
        <a:p>
          <a:endParaRPr lang="ru-RU"/>
        </a:p>
      </dgm:t>
    </dgm:pt>
    <dgm:pt modelId="{D1180D4E-4414-4C2D-B3A6-2FDACE7A438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/>
              </a:solidFill>
            </a:rPr>
            <a:t>нарушение речи</a:t>
          </a:r>
          <a:endParaRPr lang="ru-RU" b="1" dirty="0">
            <a:solidFill>
              <a:schemeClr val="accent1"/>
            </a:solidFill>
          </a:endParaRPr>
        </a:p>
      </dgm:t>
    </dgm:pt>
    <dgm:pt modelId="{B9FAA458-C331-4B50-B325-8A7C9204576B}" type="parTrans" cxnId="{39366122-8BB7-4C83-9249-A79B7C8CD8A1}">
      <dgm:prSet/>
      <dgm:spPr/>
      <dgm:t>
        <a:bodyPr/>
        <a:lstStyle/>
        <a:p>
          <a:endParaRPr lang="ru-RU"/>
        </a:p>
      </dgm:t>
    </dgm:pt>
    <dgm:pt modelId="{649C95E8-DB03-478B-AA50-082C4C66E84B}" type="sibTrans" cxnId="{39366122-8BB7-4C83-9249-A79B7C8CD8A1}">
      <dgm:prSet/>
      <dgm:spPr/>
      <dgm:t>
        <a:bodyPr/>
        <a:lstStyle/>
        <a:p>
          <a:endParaRPr lang="ru-RU"/>
        </a:p>
      </dgm:t>
    </dgm:pt>
    <dgm:pt modelId="{4C4123A9-69FF-447D-B3B2-FDEB8DD0C6C7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/>
              </a:solidFill>
            </a:rPr>
            <a:t>нарушение когнитивных процессов</a:t>
          </a:r>
          <a:endParaRPr lang="ru-RU" b="1" dirty="0">
            <a:solidFill>
              <a:schemeClr val="accent1"/>
            </a:solidFill>
          </a:endParaRPr>
        </a:p>
      </dgm:t>
    </dgm:pt>
    <dgm:pt modelId="{44BFF07A-B9B1-4EB9-A70F-034DA3A34E7E}" type="parTrans" cxnId="{40BC7E96-3771-42C8-ABFF-04E3DE5CBB92}">
      <dgm:prSet/>
      <dgm:spPr/>
      <dgm:t>
        <a:bodyPr/>
        <a:lstStyle/>
        <a:p>
          <a:endParaRPr lang="ru-RU"/>
        </a:p>
      </dgm:t>
    </dgm:pt>
    <dgm:pt modelId="{DE98FBF9-2DEE-464A-8B26-00552407C9E0}" type="sibTrans" cxnId="{40BC7E96-3771-42C8-ABFF-04E3DE5CBB92}">
      <dgm:prSet/>
      <dgm:spPr/>
      <dgm:t>
        <a:bodyPr/>
        <a:lstStyle/>
        <a:p>
          <a:endParaRPr lang="ru-RU"/>
        </a:p>
      </dgm:t>
    </dgm:pt>
    <dgm:pt modelId="{4CB472C4-E837-4F7D-90DD-FEDEBD36D660}" type="pres">
      <dgm:prSet presAssocID="{0E021004-F2A5-4968-B62E-1B72881114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B7496E-CAAA-47AA-8367-7B699DAF4F83}" type="pres">
      <dgm:prSet presAssocID="{21917113-A1D9-4225-B9F3-0DEC80CFC096}" presName="composite" presStyleCnt="0"/>
      <dgm:spPr/>
      <dgm:t>
        <a:bodyPr/>
        <a:lstStyle/>
        <a:p>
          <a:endParaRPr lang="ru-RU"/>
        </a:p>
      </dgm:t>
    </dgm:pt>
    <dgm:pt modelId="{05540B54-1DF0-4A8A-886B-63C9FA4AF211}" type="pres">
      <dgm:prSet presAssocID="{21917113-A1D9-4225-B9F3-0DEC80CFC096}" presName="rect1" presStyleLbl="trAlignAcc1" presStyleIdx="0" presStyleCnt="6" custLinFactNeighborX="337" custLinFactNeighborY="-4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07361F-A802-4940-8213-A78A891B5C81}" type="pres">
      <dgm:prSet presAssocID="{21917113-A1D9-4225-B9F3-0DEC80CFC096}" presName="rect2" presStyleLbl="fgImgPlace1" presStyleIdx="0" presStyleCnt="6"/>
      <dgm:spPr/>
      <dgm:t>
        <a:bodyPr/>
        <a:lstStyle/>
        <a:p>
          <a:endParaRPr lang="ru-RU"/>
        </a:p>
      </dgm:t>
    </dgm:pt>
    <dgm:pt modelId="{6E29C56F-9E7F-4239-8843-F81F81E41F72}" type="pres">
      <dgm:prSet presAssocID="{BF5EEAFD-0483-4A9F-9A0E-114594E6109C}" presName="sibTrans" presStyleCnt="0"/>
      <dgm:spPr/>
      <dgm:t>
        <a:bodyPr/>
        <a:lstStyle/>
        <a:p>
          <a:endParaRPr lang="ru-RU"/>
        </a:p>
      </dgm:t>
    </dgm:pt>
    <dgm:pt modelId="{5B888F96-BE65-46A9-90AA-76D8EEB44D43}" type="pres">
      <dgm:prSet presAssocID="{96CB4798-6C4E-45CA-9EAF-353116373012}" presName="composite" presStyleCnt="0"/>
      <dgm:spPr/>
      <dgm:t>
        <a:bodyPr/>
        <a:lstStyle/>
        <a:p>
          <a:endParaRPr lang="ru-RU"/>
        </a:p>
      </dgm:t>
    </dgm:pt>
    <dgm:pt modelId="{5F79BB4B-F2CB-4DBA-903D-78B053DD3834}" type="pres">
      <dgm:prSet presAssocID="{96CB4798-6C4E-45CA-9EAF-353116373012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77F9C-2C20-47C7-A8EF-17AD034B1EA9}" type="pres">
      <dgm:prSet presAssocID="{96CB4798-6C4E-45CA-9EAF-353116373012}" presName="rect2" presStyleLbl="fgImgPlace1" presStyleIdx="1" presStyleCnt="6"/>
      <dgm:spPr/>
      <dgm:t>
        <a:bodyPr/>
        <a:lstStyle/>
        <a:p>
          <a:endParaRPr lang="ru-RU"/>
        </a:p>
      </dgm:t>
    </dgm:pt>
    <dgm:pt modelId="{CB7E003B-226D-48E4-9162-68DC525A3962}" type="pres">
      <dgm:prSet presAssocID="{041A770B-7057-4264-9A01-DA50020DD32F}" presName="sibTrans" presStyleCnt="0"/>
      <dgm:spPr/>
      <dgm:t>
        <a:bodyPr/>
        <a:lstStyle/>
        <a:p>
          <a:endParaRPr lang="ru-RU"/>
        </a:p>
      </dgm:t>
    </dgm:pt>
    <dgm:pt modelId="{E51DEF6F-F1B9-4744-8282-28554EB2F00D}" type="pres">
      <dgm:prSet presAssocID="{3A027ED2-1E08-4DC3-B829-6AB12A0C1F93}" presName="composite" presStyleCnt="0"/>
      <dgm:spPr/>
      <dgm:t>
        <a:bodyPr/>
        <a:lstStyle/>
        <a:p>
          <a:endParaRPr lang="ru-RU"/>
        </a:p>
      </dgm:t>
    </dgm:pt>
    <dgm:pt modelId="{27DCF96D-EAFF-40E4-BE19-4F7D6442FAB4}" type="pres">
      <dgm:prSet presAssocID="{3A027ED2-1E08-4DC3-B829-6AB12A0C1F93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AD248-7EED-4CE4-9F26-491518599859}" type="pres">
      <dgm:prSet presAssocID="{3A027ED2-1E08-4DC3-B829-6AB12A0C1F93}" presName="rect2" presStyleLbl="fgImgPlace1" presStyleIdx="2" presStyleCnt="6"/>
      <dgm:spPr/>
      <dgm:t>
        <a:bodyPr/>
        <a:lstStyle/>
        <a:p>
          <a:endParaRPr lang="ru-RU"/>
        </a:p>
      </dgm:t>
    </dgm:pt>
    <dgm:pt modelId="{315502D5-5326-4134-9F06-23BCC79B4D7A}" type="pres">
      <dgm:prSet presAssocID="{EB33A681-4C31-4284-834C-AAF973D3DBDA}" presName="sibTrans" presStyleCnt="0"/>
      <dgm:spPr/>
      <dgm:t>
        <a:bodyPr/>
        <a:lstStyle/>
        <a:p>
          <a:endParaRPr lang="ru-RU"/>
        </a:p>
      </dgm:t>
    </dgm:pt>
    <dgm:pt modelId="{2C9B7A9C-B6F4-478F-B1FB-BC40BD3D9CE0}" type="pres">
      <dgm:prSet presAssocID="{466DCAF5-1B6E-4F97-82E3-F5A480BA98CA}" presName="composite" presStyleCnt="0"/>
      <dgm:spPr/>
      <dgm:t>
        <a:bodyPr/>
        <a:lstStyle/>
        <a:p>
          <a:endParaRPr lang="ru-RU"/>
        </a:p>
      </dgm:t>
    </dgm:pt>
    <dgm:pt modelId="{3388B34F-134F-4B57-A237-AC89F63D634E}" type="pres">
      <dgm:prSet presAssocID="{466DCAF5-1B6E-4F97-82E3-F5A480BA98CA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B94E7-8CB3-42D5-9218-391E658C4E6D}" type="pres">
      <dgm:prSet presAssocID="{466DCAF5-1B6E-4F97-82E3-F5A480BA98CA}" presName="rect2" presStyleLbl="fgImgPlace1" presStyleIdx="3" presStyleCnt="6"/>
      <dgm:spPr/>
      <dgm:t>
        <a:bodyPr/>
        <a:lstStyle/>
        <a:p>
          <a:endParaRPr lang="ru-RU"/>
        </a:p>
      </dgm:t>
    </dgm:pt>
    <dgm:pt modelId="{C67C67B8-D49E-440C-9150-9A9481369A6A}" type="pres">
      <dgm:prSet presAssocID="{8B406543-6190-40D9-A2A8-9162B62572CF}" presName="sibTrans" presStyleCnt="0"/>
      <dgm:spPr/>
      <dgm:t>
        <a:bodyPr/>
        <a:lstStyle/>
        <a:p>
          <a:endParaRPr lang="ru-RU"/>
        </a:p>
      </dgm:t>
    </dgm:pt>
    <dgm:pt modelId="{685C0660-0AE1-4E5B-B456-28449091EE0D}" type="pres">
      <dgm:prSet presAssocID="{D1180D4E-4414-4C2D-B3A6-2FDACE7A438A}" presName="composite" presStyleCnt="0"/>
      <dgm:spPr/>
      <dgm:t>
        <a:bodyPr/>
        <a:lstStyle/>
        <a:p>
          <a:endParaRPr lang="ru-RU"/>
        </a:p>
      </dgm:t>
    </dgm:pt>
    <dgm:pt modelId="{0CCD1F85-87E1-49E6-A2B0-68E98B26CF0E}" type="pres">
      <dgm:prSet presAssocID="{D1180D4E-4414-4C2D-B3A6-2FDACE7A438A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69643-6460-4F09-A53B-5DF200F371E3}" type="pres">
      <dgm:prSet presAssocID="{D1180D4E-4414-4C2D-B3A6-2FDACE7A438A}" presName="rect2" presStyleLbl="fgImgPlace1" presStyleIdx="4" presStyleCnt="6"/>
      <dgm:spPr/>
      <dgm:t>
        <a:bodyPr/>
        <a:lstStyle/>
        <a:p>
          <a:endParaRPr lang="ru-RU"/>
        </a:p>
      </dgm:t>
    </dgm:pt>
    <dgm:pt modelId="{9D4EA884-BDA9-4B82-9133-78CADBAC80F1}" type="pres">
      <dgm:prSet presAssocID="{649C95E8-DB03-478B-AA50-082C4C66E84B}" presName="sibTrans" presStyleCnt="0"/>
      <dgm:spPr/>
      <dgm:t>
        <a:bodyPr/>
        <a:lstStyle/>
        <a:p>
          <a:endParaRPr lang="ru-RU"/>
        </a:p>
      </dgm:t>
    </dgm:pt>
    <dgm:pt modelId="{596F0FFE-ADC0-4C83-9368-B0F02B0AB88C}" type="pres">
      <dgm:prSet presAssocID="{4C4123A9-69FF-447D-B3B2-FDEB8DD0C6C7}" presName="composite" presStyleCnt="0"/>
      <dgm:spPr/>
      <dgm:t>
        <a:bodyPr/>
        <a:lstStyle/>
        <a:p>
          <a:endParaRPr lang="ru-RU"/>
        </a:p>
      </dgm:t>
    </dgm:pt>
    <dgm:pt modelId="{81BAC2F3-6A5A-461C-B78B-CC768FB88619}" type="pres">
      <dgm:prSet presAssocID="{4C4123A9-69FF-447D-B3B2-FDEB8DD0C6C7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87142-3A60-4A28-BCEA-5F3A2499242C}" type="pres">
      <dgm:prSet presAssocID="{4C4123A9-69FF-447D-B3B2-FDEB8DD0C6C7}" presName="rect2" presStyleLbl="fgImgPlace1" presStyleIdx="5" presStyleCnt="6"/>
      <dgm:spPr/>
      <dgm:t>
        <a:bodyPr/>
        <a:lstStyle/>
        <a:p>
          <a:endParaRPr lang="ru-RU"/>
        </a:p>
      </dgm:t>
    </dgm:pt>
  </dgm:ptLst>
  <dgm:cxnLst>
    <dgm:cxn modelId="{AC8A9B91-E1CE-4A1A-9FE9-E3C6007B02FE}" type="presOf" srcId="{466DCAF5-1B6E-4F97-82E3-F5A480BA98CA}" destId="{3388B34F-134F-4B57-A237-AC89F63D634E}" srcOrd="0" destOrd="0" presId="urn:microsoft.com/office/officeart/2008/layout/PictureStrips"/>
    <dgm:cxn modelId="{0BF33EC0-4A01-475D-9183-78D780037E6E}" type="presOf" srcId="{96CB4798-6C4E-45CA-9EAF-353116373012}" destId="{5F79BB4B-F2CB-4DBA-903D-78B053DD3834}" srcOrd="0" destOrd="0" presId="urn:microsoft.com/office/officeart/2008/layout/PictureStrips"/>
    <dgm:cxn modelId="{5FB64F46-A57B-43C7-823A-D314A399B815}" type="presOf" srcId="{4C4123A9-69FF-447D-B3B2-FDEB8DD0C6C7}" destId="{81BAC2F3-6A5A-461C-B78B-CC768FB88619}" srcOrd="0" destOrd="0" presId="urn:microsoft.com/office/officeart/2008/layout/PictureStrips"/>
    <dgm:cxn modelId="{40BC7E96-3771-42C8-ABFF-04E3DE5CBB92}" srcId="{0E021004-F2A5-4968-B62E-1B72881114AA}" destId="{4C4123A9-69FF-447D-B3B2-FDEB8DD0C6C7}" srcOrd="5" destOrd="0" parTransId="{44BFF07A-B9B1-4EB9-A70F-034DA3A34E7E}" sibTransId="{DE98FBF9-2DEE-464A-8B26-00552407C9E0}"/>
    <dgm:cxn modelId="{233EF76F-B8AB-4B4B-8AA7-E1D37FFBBCB7}" type="presOf" srcId="{3A027ED2-1E08-4DC3-B829-6AB12A0C1F93}" destId="{27DCF96D-EAFF-40E4-BE19-4F7D6442FAB4}" srcOrd="0" destOrd="0" presId="urn:microsoft.com/office/officeart/2008/layout/PictureStrips"/>
    <dgm:cxn modelId="{AE021038-1542-430B-8E18-E473FA3E2679}" srcId="{0E021004-F2A5-4968-B62E-1B72881114AA}" destId="{466DCAF5-1B6E-4F97-82E3-F5A480BA98CA}" srcOrd="3" destOrd="0" parTransId="{A53596B2-C3C5-4AC5-9A56-9BE7B49483E6}" sibTransId="{8B406543-6190-40D9-A2A8-9162B62572CF}"/>
    <dgm:cxn modelId="{6BFED1E9-1EBE-48D1-957F-E26035D5C978}" type="presOf" srcId="{21917113-A1D9-4225-B9F3-0DEC80CFC096}" destId="{05540B54-1DF0-4A8A-886B-63C9FA4AF211}" srcOrd="0" destOrd="0" presId="urn:microsoft.com/office/officeart/2008/layout/PictureStrips"/>
    <dgm:cxn modelId="{FE91D7E7-F6D2-4B53-8D23-A1D7F0C146D6}" type="presOf" srcId="{0E021004-F2A5-4968-B62E-1B72881114AA}" destId="{4CB472C4-E837-4F7D-90DD-FEDEBD36D660}" srcOrd="0" destOrd="0" presId="urn:microsoft.com/office/officeart/2008/layout/PictureStrips"/>
    <dgm:cxn modelId="{E6CE7BD8-DBA4-4BDC-9488-ACDA10B891FE}" srcId="{0E021004-F2A5-4968-B62E-1B72881114AA}" destId="{3A027ED2-1E08-4DC3-B829-6AB12A0C1F93}" srcOrd="2" destOrd="0" parTransId="{71501214-6560-4960-BC2D-11C7F9FD915D}" sibTransId="{EB33A681-4C31-4284-834C-AAF973D3DBDA}"/>
    <dgm:cxn modelId="{39366122-8BB7-4C83-9249-A79B7C8CD8A1}" srcId="{0E021004-F2A5-4968-B62E-1B72881114AA}" destId="{D1180D4E-4414-4C2D-B3A6-2FDACE7A438A}" srcOrd="4" destOrd="0" parTransId="{B9FAA458-C331-4B50-B325-8A7C9204576B}" sibTransId="{649C95E8-DB03-478B-AA50-082C4C66E84B}"/>
    <dgm:cxn modelId="{FF97316D-C569-4BDD-BFBD-4FB57E80EB19}" srcId="{0E021004-F2A5-4968-B62E-1B72881114AA}" destId="{21917113-A1D9-4225-B9F3-0DEC80CFC096}" srcOrd="0" destOrd="0" parTransId="{300F07A1-BF19-4B61-B83E-67AF20EECF1A}" sibTransId="{BF5EEAFD-0483-4A9F-9A0E-114594E6109C}"/>
    <dgm:cxn modelId="{B5C3BBB1-2012-4041-8DB0-BDC1220739E4}" type="presOf" srcId="{D1180D4E-4414-4C2D-B3A6-2FDACE7A438A}" destId="{0CCD1F85-87E1-49E6-A2B0-68E98B26CF0E}" srcOrd="0" destOrd="0" presId="urn:microsoft.com/office/officeart/2008/layout/PictureStrips"/>
    <dgm:cxn modelId="{33AB5DD2-ACF8-4C27-BBD3-1E823311DBE3}" srcId="{0E021004-F2A5-4968-B62E-1B72881114AA}" destId="{96CB4798-6C4E-45CA-9EAF-353116373012}" srcOrd="1" destOrd="0" parTransId="{E8A83720-8D2E-4451-85A1-F379F5A11ECA}" sibTransId="{041A770B-7057-4264-9A01-DA50020DD32F}"/>
    <dgm:cxn modelId="{D3EF712A-4FF9-47AE-9F49-5497408B1018}" type="presParOf" srcId="{4CB472C4-E837-4F7D-90DD-FEDEBD36D660}" destId="{48B7496E-CAAA-47AA-8367-7B699DAF4F83}" srcOrd="0" destOrd="0" presId="urn:microsoft.com/office/officeart/2008/layout/PictureStrips"/>
    <dgm:cxn modelId="{3D3B04F0-5698-4CA9-8556-2E8AD17B933F}" type="presParOf" srcId="{48B7496E-CAAA-47AA-8367-7B699DAF4F83}" destId="{05540B54-1DF0-4A8A-886B-63C9FA4AF211}" srcOrd="0" destOrd="0" presId="urn:microsoft.com/office/officeart/2008/layout/PictureStrips"/>
    <dgm:cxn modelId="{5910AFFF-E313-4E12-BB7A-1C1AF2CF47E8}" type="presParOf" srcId="{48B7496E-CAAA-47AA-8367-7B699DAF4F83}" destId="{5307361F-A802-4940-8213-A78A891B5C81}" srcOrd="1" destOrd="0" presId="urn:microsoft.com/office/officeart/2008/layout/PictureStrips"/>
    <dgm:cxn modelId="{32697A5E-C671-450F-BF60-F003F216246C}" type="presParOf" srcId="{4CB472C4-E837-4F7D-90DD-FEDEBD36D660}" destId="{6E29C56F-9E7F-4239-8843-F81F81E41F72}" srcOrd="1" destOrd="0" presId="urn:microsoft.com/office/officeart/2008/layout/PictureStrips"/>
    <dgm:cxn modelId="{05B754BA-065E-4140-8ABD-712B7F8FD0BD}" type="presParOf" srcId="{4CB472C4-E837-4F7D-90DD-FEDEBD36D660}" destId="{5B888F96-BE65-46A9-90AA-76D8EEB44D43}" srcOrd="2" destOrd="0" presId="urn:microsoft.com/office/officeart/2008/layout/PictureStrips"/>
    <dgm:cxn modelId="{BC4B63CF-2C8D-4A3D-BB88-18E5AF7C9EDF}" type="presParOf" srcId="{5B888F96-BE65-46A9-90AA-76D8EEB44D43}" destId="{5F79BB4B-F2CB-4DBA-903D-78B053DD3834}" srcOrd="0" destOrd="0" presId="urn:microsoft.com/office/officeart/2008/layout/PictureStrips"/>
    <dgm:cxn modelId="{76372BB5-E434-42D5-ABC2-F5C078773C08}" type="presParOf" srcId="{5B888F96-BE65-46A9-90AA-76D8EEB44D43}" destId="{00C77F9C-2C20-47C7-A8EF-17AD034B1EA9}" srcOrd="1" destOrd="0" presId="urn:microsoft.com/office/officeart/2008/layout/PictureStrips"/>
    <dgm:cxn modelId="{8DDF5F84-3631-48E0-8DED-24F299947FC3}" type="presParOf" srcId="{4CB472C4-E837-4F7D-90DD-FEDEBD36D660}" destId="{CB7E003B-226D-48E4-9162-68DC525A3962}" srcOrd="3" destOrd="0" presId="urn:microsoft.com/office/officeart/2008/layout/PictureStrips"/>
    <dgm:cxn modelId="{1311E50A-01BD-4D05-AFAA-7AC523A08DA1}" type="presParOf" srcId="{4CB472C4-E837-4F7D-90DD-FEDEBD36D660}" destId="{E51DEF6F-F1B9-4744-8282-28554EB2F00D}" srcOrd="4" destOrd="0" presId="urn:microsoft.com/office/officeart/2008/layout/PictureStrips"/>
    <dgm:cxn modelId="{BB3C5CC5-E4E5-4790-A6AD-2E1E4C85ADCB}" type="presParOf" srcId="{E51DEF6F-F1B9-4744-8282-28554EB2F00D}" destId="{27DCF96D-EAFF-40E4-BE19-4F7D6442FAB4}" srcOrd="0" destOrd="0" presId="urn:microsoft.com/office/officeart/2008/layout/PictureStrips"/>
    <dgm:cxn modelId="{7B799D69-33F5-4136-B7A1-18EF532B072F}" type="presParOf" srcId="{E51DEF6F-F1B9-4744-8282-28554EB2F00D}" destId="{C9EAD248-7EED-4CE4-9F26-491518599859}" srcOrd="1" destOrd="0" presId="urn:microsoft.com/office/officeart/2008/layout/PictureStrips"/>
    <dgm:cxn modelId="{E29F373F-4170-4117-A4E5-365219AA9980}" type="presParOf" srcId="{4CB472C4-E837-4F7D-90DD-FEDEBD36D660}" destId="{315502D5-5326-4134-9F06-23BCC79B4D7A}" srcOrd="5" destOrd="0" presId="urn:microsoft.com/office/officeart/2008/layout/PictureStrips"/>
    <dgm:cxn modelId="{A024EEC6-06D8-4444-BEA2-B89BDEDBB8C0}" type="presParOf" srcId="{4CB472C4-E837-4F7D-90DD-FEDEBD36D660}" destId="{2C9B7A9C-B6F4-478F-B1FB-BC40BD3D9CE0}" srcOrd="6" destOrd="0" presId="urn:microsoft.com/office/officeart/2008/layout/PictureStrips"/>
    <dgm:cxn modelId="{0B9BBEBC-5FFC-4F80-B8F3-E564BFD24647}" type="presParOf" srcId="{2C9B7A9C-B6F4-478F-B1FB-BC40BD3D9CE0}" destId="{3388B34F-134F-4B57-A237-AC89F63D634E}" srcOrd="0" destOrd="0" presId="urn:microsoft.com/office/officeart/2008/layout/PictureStrips"/>
    <dgm:cxn modelId="{55CCE545-6E88-48D8-BE5D-4FE8FEE43096}" type="presParOf" srcId="{2C9B7A9C-B6F4-478F-B1FB-BC40BD3D9CE0}" destId="{E51B94E7-8CB3-42D5-9218-391E658C4E6D}" srcOrd="1" destOrd="0" presId="urn:microsoft.com/office/officeart/2008/layout/PictureStrips"/>
    <dgm:cxn modelId="{15D2E020-92FF-4565-9067-4C222570D4BF}" type="presParOf" srcId="{4CB472C4-E837-4F7D-90DD-FEDEBD36D660}" destId="{C67C67B8-D49E-440C-9150-9A9481369A6A}" srcOrd="7" destOrd="0" presId="urn:microsoft.com/office/officeart/2008/layout/PictureStrips"/>
    <dgm:cxn modelId="{88C1A970-B061-4333-9E63-6F4217CDF89E}" type="presParOf" srcId="{4CB472C4-E837-4F7D-90DD-FEDEBD36D660}" destId="{685C0660-0AE1-4E5B-B456-28449091EE0D}" srcOrd="8" destOrd="0" presId="urn:microsoft.com/office/officeart/2008/layout/PictureStrips"/>
    <dgm:cxn modelId="{88DCF7EA-9565-4327-9F88-A7108D1EF7F5}" type="presParOf" srcId="{685C0660-0AE1-4E5B-B456-28449091EE0D}" destId="{0CCD1F85-87E1-49E6-A2B0-68E98B26CF0E}" srcOrd="0" destOrd="0" presId="urn:microsoft.com/office/officeart/2008/layout/PictureStrips"/>
    <dgm:cxn modelId="{E21DBFD4-56ED-41C5-971F-5B6767BD7785}" type="presParOf" srcId="{685C0660-0AE1-4E5B-B456-28449091EE0D}" destId="{24A69643-6460-4F09-A53B-5DF200F371E3}" srcOrd="1" destOrd="0" presId="urn:microsoft.com/office/officeart/2008/layout/PictureStrips"/>
    <dgm:cxn modelId="{08307DA8-49C1-459E-8287-7B42FB6EE8A4}" type="presParOf" srcId="{4CB472C4-E837-4F7D-90DD-FEDEBD36D660}" destId="{9D4EA884-BDA9-4B82-9133-78CADBAC80F1}" srcOrd="9" destOrd="0" presId="urn:microsoft.com/office/officeart/2008/layout/PictureStrips"/>
    <dgm:cxn modelId="{1850E20D-3130-4BE5-8C79-6D3C7DD0DC7B}" type="presParOf" srcId="{4CB472C4-E837-4F7D-90DD-FEDEBD36D660}" destId="{596F0FFE-ADC0-4C83-9368-B0F02B0AB88C}" srcOrd="10" destOrd="0" presId="urn:microsoft.com/office/officeart/2008/layout/PictureStrips"/>
    <dgm:cxn modelId="{AE82902D-EF8B-447C-B7AC-80B4AEED2E64}" type="presParOf" srcId="{596F0FFE-ADC0-4C83-9368-B0F02B0AB88C}" destId="{81BAC2F3-6A5A-461C-B78B-CC768FB88619}" srcOrd="0" destOrd="0" presId="urn:microsoft.com/office/officeart/2008/layout/PictureStrips"/>
    <dgm:cxn modelId="{CC55E082-16FE-4B79-919A-94BD8433B194}" type="presParOf" srcId="{596F0FFE-ADC0-4C83-9368-B0F02B0AB88C}" destId="{60387142-3A60-4A28-BCEA-5F3A2499242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B89023-26C9-47F8-93B3-18403E89AD92}" type="doc">
      <dgm:prSet loTypeId="urn:microsoft.com/office/officeart/2005/8/layout/arrow3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E8F1D17-B9FB-429D-BA1E-007E11A46F67}">
      <dgm:prSet phldrT="[Текст]" custT="1"/>
      <dgm:spPr/>
      <dgm:t>
        <a:bodyPr/>
        <a:lstStyle/>
        <a:p>
          <a:r>
            <a:rPr lang="ru-RU" sz="3200" b="1" dirty="0" smtClean="0"/>
            <a:t>Ребенок с аутизмом</a:t>
          </a:r>
          <a:endParaRPr lang="ru-RU" sz="3200" b="1" dirty="0"/>
        </a:p>
      </dgm:t>
    </dgm:pt>
    <dgm:pt modelId="{0125CC2A-D663-4E58-BFDA-8CE4AD04A942}" type="parTrans" cxnId="{02E3A37A-204F-4A29-BDB8-711C60448231}">
      <dgm:prSet/>
      <dgm:spPr/>
      <dgm:t>
        <a:bodyPr/>
        <a:lstStyle/>
        <a:p>
          <a:endParaRPr lang="ru-RU"/>
        </a:p>
      </dgm:t>
    </dgm:pt>
    <dgm:pt modelId="{C8189EA1-5D84-496F-9125-7B18BFE70036}" type="sibTrans" cxnId="{02E3A37A-204F-4A29-BDB8-711C60448231}">
      <dgm:prSet/>
      <dgm:spPr/>
      <dgm:t>
        <a:bodyPr/>
        <a:lstStyle/>
        <a:p>
          <a:endParaRPr lang="ru-RU"/>
        </a:p>
      </dgm:t>
    </dgm:pt>
    <dgm:pt modelId="{3E23D9AB-097A-45F2-AE2C-96537C7A8F36}">
      <dgm:prSet phldrT="[Текст]" custT="1"/>
      <dgm:spPr/>
      <dgm:t>
        <a:bodyPr/>
        <a:lstStyle/>
        <a:p>
          <a:r>
            <a:rPr lang="ru-RU" sz="3200" b="1" dirty="0" smtClean="0"/>
            <a:t>Принципы работы</a:t>
          </a:r>
          <a:endParaRPr lang="ru-RU" sz="3200" b="1" dirty="0"/>
        </a:p>
      </dgm:t>
    </dgm:pt>
    <dgm:pt modelId="{FCE4A8B3-CF50-4E02-9E79-15B299FDFFB1}" type="parTrans" cxnId="{C1E62083-FA65-4DC8-90AC-41BCCC466974}">
      <dgm:prSet/>
      <dgm:spPr/>
      <dgm:t>
        <a:bodyPr/>
        <a:lstStyle/>
        <a:p>
          <a:endParaRPr lang="ru-RU"/>
        </a:p>
      </dgm:t>
    </dgm:pt>
    <dgm:pt modelId="{C7E5FFDA-D131-411D-94AE-C98B054C730D}" type="sibTrans" cxnId="{C1E62083-FA65-4DC8-90AC-41BCCC466974}">
      <dgm:prSet/>
      <dgm:spPr/>
      <dgm:t>
        <a:bodyPr/>
        <a:lstStyle/>
        <a:p>
          <a:endParaRPr lang="ru-RU"/>
        </a:p>
      </dgm:t>
    </dgm:pt>
    <dgm:pt modelId="{BE2AA7D8-034C-439A-A905-24A0E28B3210}" type="pres">
      <dgm:prSet presAssocID="{73B89023-26C9-47F8-93B3-18403E89AD9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2720C9-9F90-45F7-B8E5-3055C1F25CAE}" type="pres">
      <dgm:prSet presAssocID="{73B89023-26C9-47F8-93B3-18403E89AD92}" presName="divider" presStyleLbl="fgShp" presStyleIdx="0" presStyleCnt="1"/>
      <dgm:spPr/>
    </dgm:pt>
    <dgm:pt modelId="{64571AD2-E9CE-418F-AE6C-79EFBAFEC0F0}" type="pres">
      <dgm:prSet presAssocID="{2E8F1D17-B9FB-429D-BA1E-007E11A46F67}" presName="downArrow" presStyleLbl="node1" presStyleIdx="0" presStyleCnt="2" custLinFactNeighborX="3226" custLinFactNeighborY="-167"/>
      <dgm:spPr/>
    </dgm:pt>
    <dgm:pt modelId="{0F5CB8E9-E0C6-46F0-88C0-25CF61A5B081}" type="pres">
      <dgm:prSet presAssocID="{2E8F1D17-B9FB-429D-BA1E-007E11A46F67}" presName="downArrowText" presStyleLbl="revTx" presStyleIdx="0" presStyleCnt="2" custScaleX="150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428803-0EF2-4B32-A528-620804A6C49B}" type="pres">
      <dgm:prSet presAssocID="{3E23D9AB-097A-45F2-AE2C-96537C7A8F36}" presName="upArrow" presStyleLbl="node1" presStyleIdx="1" presStyleCnt="2"/>
      <dgm:spPr/>
    </dgm:pt>
    <dgm:pt modelId="{23077955-4194-4B24-9032-01ACBC18F560}" type="pres">
      <dgm:prSet presAssocID="{3E23D9AB-097A-45F2-AE2C-96537C7A8F36}" presName="upArrowText" presStyleLbl="revTx" presStyleIdx="1" presStyleCnt="2" custScaleX="164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E3A37A-204F-4A29-BDB8-711C60448231}" srcId="{73B89023-26C9-47F8-93B3-18403E89AD92}" destId="{2E8F1D17-B9FB-429D-BA1E-007E11A46F67}" srcOrd="0" destOrd="0" parTransId="{0125CC2A-D663-4E58-BFDA-8CE4AD04A942}" sibTransId="{C8189EA1-5D84-496F-9125-7B18BFE70036}"/>
    <dgm:cxn modelId="{C1E62083-FA65-4DC8-90AC-41BCCC466974}" srcId="{73B89023-26C9-47F8-93B3-18403E89AD92}" destId="{3E23D9AB-097A-45F2-AE2C-96537C7A8F36}" srcOrd="1" destOrd="0" parTransId="{FCE4A8B3-CF50-4E02-9E79-15B299FDFFB1}" sibTransId="{C7E5FFDA-D131-411D-94AE-C98B054C730D}"/>
    <dgm:cxn modelId="{BDFD3641-6825-4E91-9754-D5B501547F7D}" type="presOf" srcId="{73B89023-26C9-47F8-93B3-18403E89AD92}" destId="{BE2AA7D8-034C-439A-A905-24A0E28B3210}" srcOrd="0" destOrd="0" presId="urn:microsoft.com/office/officeart/2005/8/layout/arrow3"/>
    <dgm:cxn modelId="{62DA26BF-6397-4EFB-BACE-4B6CC57B5CCD}" type="presOf" srcId="{3E23D9AB-097A-45F2-AE2C-96537C7A8F36}" destId="{23077955-4194-4B24-9032-01ACBC18F560}" srcOrd="0" destOrd="0" presId="urn:microsoft.com/office/officeart/2005/8/layout/arrow3"/>
    <dgm:cxn modelId="{F0738ACC-A7EE-486F-8783-0CCC3DC8195C}" type="presOf" srcId="{2E8F1D17-B9FB-429D-BA1E-007E11A46F67}" destId="{0F5CB8E9-E0C6-46F0-88C0-25CF61A5B081}" srcOrd="0" destOrd="0" presId="urn:microsoft.com/office/officeart/2005/8/layout/arrow3"/>
    <dgm:cxn modelId="{20CE6750-5552-45F9-B2CF-92AFE7D29867}" type="presParOf" srcId="{BE2AA7D8-034C-439A-A905-24A0E28B3210}" destId="{A32720C9-9F90-45F7-B8E5-3055C1F25CAE}" srcOrd="0" destOrd="0" presId="urn:microsoft.com/office/officeart/2005/8/layout/arrow3"/>
    <dgm:cxn modelId="{00C526BB-816A-4F6D-A5F6-9A6AB4037BD2}" type="presParOf" srcId="{BE2AA7D8-034C-439A-A905-24A0E28B3210}" destId="{64571AD2-E9CE-418F-AE6C-79EFBAFEC0F0}" srcOrd="1" destOrd="0" presId="urn:microsoft.com/office/officeart/2005/8/layout/arrow3"/>
    <dgm:cxn modelId="{7242826F-66EE-4DA2-839E-30807F96EE0A}" type="presParOf" srcId="{BE2AA7D8-034C-439A-A905-24A0E28B3210}" destId="{0F5CB8E9-E0C6-46F0-88C0-25CF61A5B081}" srcOrd="2" destOrd="0" presId="urn:microsoft.com/office/officeart/2005/8/layout/arrow3"/>
    <dgm:cxn modelId="{547DF979-C53E-4FC0-A16A-65D3854DE5EC}" type="presParOf" srcId="{BE2AA7D8-034C-439A-A905-24A0E28B3210}" destId="{DD428803-0EF2-4B32-A528-620804A6C49B}" srcOrd="3" destOrd="0" presId="urn:microsoft.com/office/officeart/2005/8/layout/arrow3"/>
    <dgm:cxn modelId="{09DF1C87-1829-42C8-84F0-88A41ED432F3}" type="presParOf" srcId="{BE2AA7D8-034C-439A-A905-24A0E28B3210}" destId="{23077955-4194-4B24-9032-01ACBC18F56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566264-0F24-4CDB-BEE1-B3AFCEA0BD31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50DEEC9-9A34-4193-ADBA-257B12865DA2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accent1"/>
              </a:solidFill>
            </a:rPr>
            <a:t>наличие  глубоких теоретических знаний по проблеме аутизма</a:t>
          </a:r>
          <a:endParaRPr lang="ru-RU" sz="2000" b="1" dirty="0">
            <a:solidFill>
              <a:schemeClr val="accent1"/>
            </a:solidFill>
          </a:endParaRPr>
        </a:p>
      </dgm:t>
    </dgm:pt>
    <dgm:pt modelId="{8CC3C6FA-4EC2-435A-B44E-CA8AB3F3E83C}" type="parTrans" cxnId="{43AA8C78-B90B-4AAF-BBDC-F0B5E37CCA37}">
      <dgm:prSet/>
      <dgm:spPr/>
      <dgm:t>
        <a:bodyPr/>
        <a:lstStyle/>
        <a:p>
          <a:endParaRPr lang="ru-RU"/>
        </a:p>
      </dgm:t>
    </dgm:pt>
    <dgm:pt modelId="{7AF71CE6-3C2A-46E0-AA05-8E5B84E8FF59}" type="sibTrans" cxnId="{43AA8C78-B90B-4AAF-BBDC-F0B5E37CCA37}">
      <dgm:prSet/>
      <dgm:spPr/>
      <dgm:t>
        <a:bodyPr/>
        <a:lstStyle/>
        <a:p>
          <a:endParaRPr lang="ru-RU"/>
        </a:p>
      </dgm:t>
    </dgm:pt>
    <dgm:pt modelId="{8516F1BC-4034-4F6A-A26F-562BD27F87D6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accent1"/>
              </a:solidFill>
            </a:rPr>
            <a:t>проведение диагностики развития ребенка с использованием специальных методик</a:t>
          </a:r>
          <a:endParaRPr lang="ru-RU" sz="2000" b="1" dirty="0">
            <a:solidFill>
              <a:schemeClr val="accent1"/>
            </a:solidFill>
          </a:endParaRPr>
        </a:p>
      </dgm:t>
    </dgm:pt>
    <dgm:pt modelId="{BB548247-9331-4D2A-A36A-D5820DA6E6C3}" type="parTrans" cxnId="{123484B1-015D-47D9-811A-AA392C9F4E93}">
      <dgm:prSet/>
      <dgm:spPr/>
      <dgm:t>
        <a:bodyPr/>
        <a:lstStyle/>
        <a:p>
          <a:endParaRPr lang="ru-RU"/>
        </a:p>
      </dgm:t>
    </dgm:pt>
    <dgm:pt modelId="{0B42ABDC-44D5-4C73-8587-8C583FACD237}" type="sibTrans" cxnId="{123484B1-015D-47D9-811A-AA392C9F4E93}">
      <dgm:prSet/>
      <dgm:spPr/>
      <dgm:t>
        <a:bodyPr/>
        <a:lstStyle/>
        <a:p>
          <a:endParaRPr lang="ru-RU"/>
        </a:p>
      </dgm:t>
    </dgm:pt>
    <dgm:pt modelId="{BFA4AF97-ACC4-4974-BE74-E687818D01DA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accent1"/>
              </a:solidFill>
            </a:rPr>
            <a:t>применение индивидуального подхода к каждому ребенку с аутистическим расстройством</a:t>
          </a:r>
          <a:endParaRPr lang="ru-RU" sz="2000" b="1" dirty="0">
            <a:solidFill>
              <a:schemeClr val="accent1"/>
            </a:solidFill>
          </a:endParaRPr>
        </a:p>
      </dgm:t>
    </dgm:pt>
    <dgm:pt modelId="{C6A4CDB4-8465-42DF-80CF-79D35B760416}" type="parTrans" cxnId="{90ABCEAC-E640-4771-822A-81A66BD6488A}">
      <dgm:prSet/>
      <dgm:spPr/>
      <dgm:t>
        <a:bodyPr/>
        <a:lstStyle/>
        <a:p>
          <a:endParaRPr lang="ru-RU"/>
        </a:p>
      </dgm:t>
    </dgm:pt>
    <dgm:pt modelId="{893AC8E5-D1A3-4832-86DC-0BEFEFEFBDCE}" type="sibTrans" cxnId="{90ABCEAC-E640-4771-822A-81A66BD6488A}">
      <dgm:prSet/>
      <dgm:spPr/>
      <dgm:t>
        <a:bodyPr/>
        <a:lstStyle/>
        <a:p>
          <a:endParaRPr lang="ru-RU"/>
        </a:p>
      </dgm:t>
    </dgm:pt>
    <dgm:pt modelId="{60E51441-0F30-4017-A4ED-9C3032C1A09F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accent1"/>
              </a:solidFill>
            </a:rPr>
            <a:t>адаптация окружающей среды к потребностям ребенка</a:t>
          </a:r>
          <a:endParaRPr lang="ru-RU" sz="2000" b="1" dirty="0">
            <a:solidFill>
              <a:schemeClr val="accent1"/>
            </a:solidFill>
          </a:endParaRPr>
        </a:p>
      </dgm:t>
    </dgm:pt>
    <dgm:pt modelId="{A2AF281C-2548-4062-B374-2911EEF22CBE}" type="parTrans" cxnId="{79B4A728-4E4D-4F4C-A977-9D5FC69A3B1C}">
      <dgm:prSet/>
      <dgm:spPr/>
      <dgm:t>
        <a:bodyPr/>
        <a:lstStyle/>
        <a:p>
          <a:endParaRPr lang="ru-RU"/>
        </a:p>
      </dgm:t>
    </dgm:pt>
    <dgm:pt modelId="{F2DDB075-5BB6-45DA-856E-BBF8A8F44B1D}" type="sibTrans" cxnId="{79B4A728-4E4D-4F4C-A977-9D5FC69A3B1C}">
      <dgm:prSet/>
      <dgm:spPr/>
      <dgm:t>
        <a:bodyPr/>
        <a:lstStyle/>
        <a:p>
          <a:endParaRPr lang="ru-RU"/>
        </a:p>
      </dgm:t>
    </dgm:pt>
    <dgm:pt modelId="{360A8475-71EB-4001-9096-7F5F3AD10845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accent1"/>
              </a:solidFill>
            </a:rPr>
            <a:t>обеспечение «функциональности» знаний и навыков, приобретенных в процессе обучения</a:t>
          </a:r>
          <a:endParaRPr lang="ru-RU" sz="2000" b="1" dirty="0">
            <a:solidFill>
              <a:schemeClr val="accent1"/>
            </a:solidFill>
          </a:endParaRPr>
        </a:p>
      </dgm:t>
    </dgm:pt>
    <dgm:pt modelId="{7D400B76-D780-4663-823D-4B9E3141D471}" type="parTrans" cxnId="{16D89827-FD35-4E51-A276-F29C5BB1D127}">
      <dgm:prSet/>
      <dgm:spPr/>
      <dgm:t>
        <a:bodyPr/>
        <a:lstStyle/>
        <a:p>
          <a:endParaRPr lang="ru-RU"/>
        </a:p>
      </dgm:t>
    </dgm:pt>
    <dgm:pt modelId="{4AB8BBA2-5796-4EB0-B88A-340F526CE2CA}" type="sibTrans" cxnId="{16D89827-FD35-4E51-A276-F29C5BB1D127}">
      <dgm:prSet/>
      <dgm:spPr/>
      <dgm:t>
        <a:bodyPr/>
        <a:lstStyle/>
        <a:p>
          <a:endParaRPr lang="ru-RU"/>
        </a:p>
      </dgm:t>
    </dgm:pt>
    <dgm:pt modelId="{2CFBDD36-8B46-4584-976B-5304F93304DC}" type="pres">
      <dgm:prSet presAssocID="{9A566264-0F24-4CDB-BEE1-B3AFCEA0BD3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F50E03-01AD-4263-A92A-18E34164BE56}" type="pres">
      <dgm:prSet presAssocID="{250DEEC9-9A34-4193-ADBA-257B12865DA2}" presName="parentLin" presStyleCnt="0"/>
      <dgm:spPr/>
    </dgm:pt>
    <dgm:pt modelId="{041686B1-A1A1-48A1-A42C-9493329B6AA6}" type="pres">
      <dgm:prSet presAssocID="{250DEEC9-9A34-4193-ADBA-257B12865DA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810E73F-ADEC-4535-AAAA-8BA363740DA0}" type="pres">
      <dgm:prSet presAssocID="{250DEEC9-9A34-4193-ADBA-257B12865DA2}" presName="parentText" presStyleLbl="node1" presStyleIdx="0" presStyleCnt="5" custScaleX="113368" custScaleY="254065" custLinFactY="100000" custLinFactNeighborX="-41382" custLinFactNeighborY="1076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3A247-AB11-4291-8BDC-A31EB33CD5E9}" type="pres">
      <dgm:prSet presAssocID="{250DEEC9-9A34-4193-ADBA-257B12865DA2}" presName="negativeSpace" presStyleCnt="0"/>
      <dgm:spPr/>
    </dgm:pt>
    <dgm:pt modelId="{33361182-698A-4EF7-AA3D-53B375D1F870}" type="pres">
      <dgm:prSet presAssocID="{250DEEC9-9A34-4193-ADBA-257B12865DA2}" presName="childText" presStyleLbl="conFgAcc1" presStyleIdx="0" presStyleCnt="5" custLinFactY="83638" custLinFactNeighborY="100000">
        <dgm:presLayoutVars>
          <dgm:bulletEnabled val="1"/>
        </dgm:presLayoutVars>
      </dgm:prSet>
      <dgm:spPr/>
    </dgm:pt>
    <dgm:pt modelId="{EDD09EA8-A8F6-416E-8665-06D3C9AA720C}" type="pres">
      <dgm:prSet presAssocID="{7AF71CE6-3C2A-46E0-AA05-8E5B84E8FF59}" presName="spaceBetweenRectangles" presStyleCnt="0"/>
      <dgm:spPr/>
    </dgm:pt>
    <dgm:pt modelId="{CCB26506-5B63-4E61-BABC-F6F84B8DA885}" type="pres">
      <dgm:prSet presAssocID="{8516F1BC-4034-4F6A-A26F-562BD27F87D6}" presName="parentLin" presStyleCnt="0"/>
      <dgm:spPr/>
    </dgm:pt>
    <dgm:pt modelId="{DCAC4CC3-03EF-45F2-8AF0-DB331AB58C5F}" type="pres">
      <dgm:prSet presAssocID="{8516F1BC-4034-4F6A-A26F-562BD27F87D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ED36819-BA76-4790-A01E-EFA7E1B64418}" type="pres">
      <dgm:prSet presAssocID="{8516F1BC-4034-4F6A-A26F-562BD27F87D6}" presName="parentText" presStyleLbl="node1" presStyleIdx="1" presStyleCnt="5" custScaleX="117902" custScaleY="254065" custLinFactY="58482" custLinFactNeighborX="9669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0356C-CE89-4055-B35E-9A77E6F8974B}" type="pres">
      <dgm:prSet presAssocID="{8516F1BC-4034-4F6A-A26F-562BD27F87D6}" presName="negativeSpace" presStyleCnt="0"/>
      <dgm:spPr/>
    </dgm:pt>
    <dgm:pt modelId="{51FBDE56-3EBB-46B7-887F-B8F8F4832509}" type="pres">
      <dgm:prSet presAssocID="{8516F1BC-4034-4F6A-A26F-562BD27F87D6}" presName="childText" presStyleLbl="conFgAcc1" presStyleIdx="1" presStyleCnt="5" custLinFactY="29397" custLinFactNeighborY="100000">
        <dgm:presLayoutVars>
          <dgm:bulletEnabled val="1"/>
        </dgm:presLayoutVars>
      </dgm:prSet>
      <dgm:spPr/>
    </dgm:pt>
    <dgm:pt modelId="{D9274702-0758-4D26-8FD0-556C4327C3C0}" type="pres">
      <dgm:prSet presAssocID="{0B42ABDC-44D5-4C73-8587-8C583FACD237}" presName="spaceBetweenRectangles" presStyleCnt="0"/>
      <dgm:spPr/>
    </dgm:pt>
    <dgm:pt modelId="{5B1A4E1E-CD59-47AD-A597-E9D42DFFF301}" type="pres">
      <dgm:prSet presAssocID="{60E51441-0F30-4017-A4ED-9C3032C1A09F}" presName="parentLin" presStyleCnt="0"/>
      <dgm:spPr/>
    </dgm:pt>
    <dgm:pt modelId="{AB3DE48F-0A2C-414F-A303-8ABC3A1B5277}" type="pres">
      <dgm:prSet presAssocID="{60E51441-0F30-4017-A4ED-9C3032C1A09F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7A73095B-AAE8-47E6-B195-CBB1E95FB1E1}" type="pres">
      <dgm:prSet presAssocID="{60E51441-0F30-4017-A4ED-9C3032C1A09F}" presName="parentText" presStyleLbl="node1" presStyleIdx="2" presStyleCnt="5" custScaleX="117902" custScaleY="254065" custLinFactX="10509" custLinFactY="10114" custLinFactNeighborX="10000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7E9DE4-A0BD-48A3-AAEE-8C18A00FF43D}" type="pres">
      <dgm:prSet presAssocID="{60E51441-0F30-4017-A4ED-9C3032C1A09F}" presName="negativeSpace" presStyleCnt="0"/>
      <dgm:spPr/>
    </dgm:pt>
    <dgm:pt modelId="{9A5A1B6C-B26E-48DC-9FA3-FFCE0CF02F61}" type="pres">
      <dgm:prSet presAssocID="{60E51441-0F30-4017-A4ED-9C3032C1A09F}" presName="childText" presStyleLbl="conFgAcc1" presStyleIdx="2" presStyleCnt="5" custLinFactNeighborY="-44796">
        <dgm:presLayoutVars>
          <dgm:bulletEnabled val="1"/>
        </dgm:presLayoutVars>
      </dgm:prSet>
      <dgm:spPr/>
    </dgm:pt>
    <dgm:pt modelId="{76EB4063-C8C1-40DB-B199-D54EBE9F9F53}" type="pres">
      <dgm:prSet presAssocID="{F2DDB075-5BB6-45DA-856E-BBF8A8F44B1D}" presName="spaceBetweenRectangles" presStyleCnt="0"/>
      <dgm:spPr/>
    </dgm:pt>
    <dgm:pt modelId="{E8D6E84F-47DA-4E32-8F09-9F867B627AF9}" type="pres">
      <dgm:prSet presAssocID="{360A8475-71EB-4001-9096-7F5F3AD10845}" presName="parentLin" presStyleCnt="0"/>
      <dgm:spPr/>
    </dgm:pt>
    <dgm:pt modelId="{569F553F-37CA-4FC2-A1FA-8228B8FF6709}" type="pres">
      <dgm:prSet presAssocID="{360A8475-71EB-4001-9096-7F5F3AD10845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C7AD44DB-68A7-4FF2-A9B9-B56D8750ADDF}" type="pres">
      <dgm:prSet presAssocID="{360A8475-71EB-4001-9096-7F5F3AD10845}" presName="parentText" presStyleLbl="node1" presStyleIdx="3" presStyleCnt="5" custScaleX="117902" custScaleY="254065" custLinFactX="1844" custLinFactNeighborX="100000" custLinFactNeighborY="635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9C9FE-1ACB-4E7F-9B99-7DB65FA70581}" type="pres">
      <dgm:prSet presAssocID="{360A8475-71EB-4001-9096-7F5F3AD10845}" presName="negativeSpace" presStyleCnt="0"/>
      <dgm:spPr/>
    </dgm:pt>
    <dgm:pt modelId="{03F6B7BC-4BC2-4F29-89A2-F18CCDE445A3}" type="pres">
      <dgm:prSet presAssocID="{360A8475-71EB-4001-9096-7F5F3AD10845}" presName="childText" presStyleLbl="conFgAcc1" presStyleIdx="3" presStyleCnt="5" custLinFactY="-37368" custLinFactNeighborY="-100000">
        <dgm:presLayoutVars>
          <dgm:bulletEnabled val="1"/>
        </dgm:presLayoutVars>
      </dgm:prSet>
      <dgm:spPr/>
    </dgm:pt>
    <dgm:pt modelId="{F209E6F5-771A-4930-96EF-6F9911956C76}" type="pres">
      <dgm:prSet presAssocID="{4AB8BBA2-5796-4EB0-B88A-340F526CE2CA}" presName="spaceBetweenRectangles" presStyleCnt="0"/>
      <dgm:spPr/>
    </dgm:pt>
    <dgm:pt modelId="{CF395AA9-DCA9-4BBF-A838-E46A753CAFC5}" type="pres">
      <dgm:prSet presAssocID="{BFA4AF97-ACC4-4974-BE74-E687818D01DA}" presName="parentLin" presStyleCnt="0"/>
      <dgm:spPr/>
    </dgm:pt>
    <dgm:pt modelId="{E05CF43B-76B2-4A1F-AF5D-23A9CFAC1CBC}" type="pres">
      <dgm:prSet presAssocID="{BFA4AF97-ACC4-4974-BE74-E687818D01DA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F2DE068-DF11-40AA-A01B-AE806A7CF852}" type="pres">
      <dgm:prSet presAssocID="{BFA4AF97-ACC4-4974-BE74-E687818D01DA}" presName="parentText" presStyleLbl="node1" presStyleIdx="4" presStyleCnt="5" custScaleX="117902" custScaleY="254065" custLinFactNeighborX="7889" custLinFactNeighborY="270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4EB21-C19A-4D3A-A5F1-D1AB462B9B8F}" type="pres">
      <dgm:prSet presAssocID="{BFA4AF97-ACC4-4974-BE74-E687818D01DA}" presName="negativeSpace" presStyleCnt="0"/>
      <dgm:spPr/>
    </dgm:pt>
    <dgm:pt modelId="{AB977131-19BD-495C-AD6F-3902D81FBE01}" type="pres">
      <dgm:prSet presAssocID="{BFA4AF97-ACC4-4974-BE74-E687818D01DA}" presName="childText" presStyleLbl="conFgAcc1" presStyleIdx="4" presStyleCnt="5" custLinFactY="-33823" custLinFactNeighborY="-100000">
        <dgm:presLayoutVars>
          <dgm:bulletEnabled val="1"/>
        </dgm:presLayoutVars>
      </dgm:prSet>
      <dgm:spPr/>
    </dgm:pt>
  </dgm:ptLst>
  <dgm:cxnLst>
    <dgm:cxn modelId="{296C092B-3DF9-41A1-BA94-E17E76570660}" type="presOf" srcId="{BFA4AF97-ACC4-4974-BE74-E687818D01DA}" destId="{E05CF43B-76B2-4A1F-AF5D-23A9CFAC1CBC}" srcOrd="0" destOrd="0" presId="urn:microsoft.com/office/officeart/2005/8/layout/list1"/>
    <dgm:cxn modelId="{36247812-3BDB-49A5-AD30-038F0CD832AD}" type="presOf" srcId="{9A566264-0F24-4CDB-BEE1-B3AFCEA0BD31}" destId="{2CFBDD36-8B46-4584-976B-5304F93304DC}" srcOrd="0" destOrd="0" presId="urn:microsoft.com/office/officeart/2005/8/layout/list1"/>
    <dgm:cxn modelId="{5C131F29-8292-456C-A00E-E426B25A0721}" type="presOf" srcId="{60E51441-0F30-4017-A4ED-9C3032C1A09F}" destId="{AB3DE48F-0A2C-414F-A303-8ABC3A1B5277}" srcOrd="0" destOrd="0" presId="urn:microsoft.com/office/officeart/2005/8/layout/list1"/>
    <dgm:cxn modelId="{FFF48483-AD42-4C3A-B57A-29CFB14DF126}" type="presOf" srcId="{360A8475-71EB-4001-9096-7F5F3AD10845}" destId="{569F553F-37CA-4FC2-A1FA-8228B8FF6709}" srcOrd="0" destOrd="0" presId="urn:microsoft.com/office/officeart/2005/8/layout/list1"/>
    <dgm:cxn modelId="{79B4A728-4E4D-4F4C-A977-9D5FC69A3B1C}" srcId="{9A566264-0F24-4CDB-BEE1-B3AFCEA0BD31}" destId="{60E51441-0F30-4017-A4ED-9C3032C1A09F}" srcOrd="2" destOrd="0" parTransId="{A2AF281C-2548-4062-B374-2911EEF22CBE}" sibTransId="{F2DDB075-5BB6-45DA-856E-BBF8A8F44B1D}"/>
    <dgm:cxn modelId="{123484B1-015D-47D9-811A-AA392C9F4E93}" srcId="{9A566264-0F24-4CDB-BEE1-B3AFCEA0BD31}" destId="{8516F1BC-4034-4F6A-A26F-562BD27F87D6}" srcOrd="1" destOrd="0" parTransId="{BB548247-9331-4D2A-A36A-D5820DA6E6C3}" sibTransId="{0B42ABDC-44D5-4C73-8587-8C583FACD237}"/>
    <dgm:cxn modelId="{A2478055-B2A1-4DAF-BCCB-58105EB8F71A}" type="presOf" srcId="{8516F1BC-4034-4F6A-A26F-562BD27F87D6}" destId="{DCAC4CC3-03EF-45F2-8AF0-DB331AB58C5F}" srcOrd="0" destOrd="0" presId="urn:microsoft.com/office/officeart/2005/8/layout/list1"/>
    <dgm:cxn modelId="{90ABCEAC-E640-4771-822A-81A66BD6488A}" srcId="{9A566264-0F24-4CDB-BEE1-B3AFCEA0BD31}" destId="{BFA4AF97-ACC4-4974-BE74-E687818D01DA}" srcOrd="4" destOrd="0" parTransId="{C6A4CDB4-8465-42DF-80CF-79D35B760416}" sibTransId="{893AC8E5-D1A3-4832-86DC-0BEFEFEFBDCE}"/>
    <dgm:cxn modelId="{066DD38F-8799-46E7-B741-FF791B358659}" type="presOf" srcId="{250DEEC9-9A34-4193-ADBA-257B12865DA2}" destId="{041686B1-A1A1-48A1-A42C-9493329B6AA6}" srcOrd="0" destOrd="0" presId="urn:microsoft.com/office/officeart/2005/8/layout/list1"/>
    <dgm:cxn modelId="{A531F709-302C-48C6-91E8-8BAA0F337F7E}" type="presOf" srcId="{360A8475-71EB-4001-9096-7F5F3AD10845}" destId="{C7AD44DB-68A7-4FF2-A9B9-B56D8750ADDF}" srcOrd="1" destOrd="0" presId="urn:microsoft.com/office/officeart/2005/8/layout/list1"/>
    <dgm:cxn modelId="{FB17F61A-3ECC-4DD6-BF37-D3FFC7591F4D}" type="presOf" srcId="{8516F1BC-4034-4F6A-A26F-562BD27F87D6}" destId="{4ED36819-BA76-4790-A01E-EFA7E1B64418}" srcOrd="1" destOrd="0" presId="urn:microsoft.com/office/officeart/2005/8/layout/list1"/>
    <dgm:cxn modelId="{43AA8C78-B90B-4AAF-BBDC-F0B5E37CCA37}" srcId="{9A566264-0F24-4CDB-BEE1-B3AFCEA0BD31}" destId="{250DEEC9-9A34-4193-ADBA-257B12865DA2}" srcOrd="0" destOrd="0" parTransId="{8CC3C6FA-4EC2-435A-B44E-CA8AB3F3E83C}" sibTransId="{7AF71CE6-3C2A-46E0-AA05-8E5B84E8FF59}"/>
    <dgm:cxn modelId="{FFF32539-201E-4166-AB09-2D5D5A974523}" type="presOf" srcId="{60E51441-0F30-4017-A4ED-9C3032C1A09F}" destId="{7A73095B-AAE8-47E6-B195-CBB1E95FB1E1}" srcOrd="1" destOrd="0" presId="urn:microsoft.com/office/officeart/2005/8/layout/list1"/>
    <dgm:cxn modelId="{16D89827-FD35-4E51-A276-F29C5BB1D127}" srcId="{9A566264-0F24-4CDB-BEE1-B3AFCEA0BD31}" destId="{360A8475-71EB-4001-9096-7F5F3AD10845}" srcOrd="3" destOrd="0" parTransId="{7D400B76-D780-4663-823D-4B9E3141D471}" sibTransId="{4AB8BBA2-5796-4EB0-B88A-340F526CE2CA}"/>
    <dgm:cxn modelId="{BE1D20AF-1DC2-493A-A5DD-FA1EB93FE222}" type="presOf" srcId="{BFA4AF97-ACC4-4974-BE74-E687818D01DA}" destId="{FF2DE068-DF11-40AA-A01B-AE806A7CF852}" srcOrd="1" destOrd="0" presId="urn:microsoft.com/office/officeart/2005/8/layout/list1"/>
    <dgm:cxn modelId="{CA5861D2-DE9A-439B-BC64-99A5F3610CE7}" type="presOf" srcId="{250DEEC9-9A34-4193-ADBA-257B12865DA2}" destId="{A810E73F-ADEC-4535-AAAA-8BA363740DA0}" srcOrd="1" destOrd="0" presId="urn:microsoft.com/office/officeart/2005/8/layout/list1"/>
    <dgm:cxn modelId="{C52E4168-4FEC-4D11-98FC-EF982A656FB3}" type="presParOf" srcId="{2CFBDD36-8B46-4584-976B-5304F93304DC}" destId="{C0F50E03-01AD-4263-A92A-18E34164BE56}" srcOrd="0" destOrd="0" presId="urn:microsoft.com/office/officeart/2005/8/layout/list1"/>
    <dgm:cxn modelId="{CE97083A-EBDB-4949-8370-ACA126F77C43}" type="presParOf" srcId="{C0F50E03-01AD-4263-A92A-18E34164BE56}" destId="{041686B1-A1A1-48A1-A42C-9493329B6AA6}" srcOrd="0" destOrd="0" presId="urn:microsoft.com/office/officeart/2005/8/layout/list1"/>
    <dgm:cxn modelId="{95457281-25C7-4674-8865-B992DD27D19F}" type="presParOf" srcId="{C0F50E03-01AD-4263-A92A-18E34164BE56}" destId="{A810E73F-ADEC-4535-AAAA-8BA363740DA0}" srcOrd="1" destOrd="0" presId="urn:microsoft.com/office/officeart/2005/8/layout/list1"/>
    <dgm:cxn modelId="{E90DB7B0-05E0-4B91-8B3D-C3EF6082E61C}" type="presParOf" srcId="{2CFBDD36-8B46-4584-976B-5304F93304DC}" destId="{3013A247-AB11-4291-8BDC-A31EB33CD5E9}" srcOrd="1" destOrd="0" presId="urn:microsoft.com/office/officeart/2005/8/layout/list1"/>
    <dgm:cxn modelId="{3B7F9C6D-9181-4D66-AD42-4C504F024AB0}" type="presParOf" srcId="{2CFBDD36-8B46-4584-976B-5304F93304DC}" destId="{33361182-698A-4EF7-AA3D-53B375D1F870}" srcOrd="2" destOrd="0" presId="urn:microsoft.com/office/officeart/2005/8/layout/list1"/>
    <dgm:cxn modelId="{FCCC9E41-B315-4145-BAC7-B4D06D65D826}" type="presParOf" srcId="{2CFBDD36-8B46-4584-976B-5304F93304DC}" destId="{EDD09EA8-A8F6-416E-8665-06D3C9AA720C}" srcOrd="3" destOrd="0" presId="urn:microsoft.com/office/officeart/2005/8/layout/list1"/>
    <dgm:cxn modelId="{449CA1EF-F84A-4762-83D7-4E0C56B6D5F5}" type="presParOf" srcId="{2CFBDD36-8B46-4584-976B-5304F93304DC}" destId="{CCB26506-5B63-4E61-BABC-F6F84B8DA885}" srcOrd="4" destOrd="0" presId="urn:microsoft.com/office/officeart/2005/8/layout/list1"/>
    <dgm:cxn modelId="{6B54B5D4-2C72-4E2D-8C32-164DC443732F}" type="presParOf" srcId="{CCB26506-5B63-4E61-BABC-F6F84B8DA885}" destId="{DCAC4CC3-03EF-45F2-8AF0-DB331AB58C5F}" srcOrd="0" destOrd="0" presId="urn:microsoft.com/office/officeart/2005/8/layout/list1"/>
    <dgm:cxn modelId="{D99F046D-43D4-46D4-9633-52641ABC8CA9}" type="presParOf" srcId="{CCB26506-5B63-4E61-BABC-F6F84B8DA885}" destId="{4ED36819-BA76-4790-A01E-EFA7E1B64418}" srcOrd="1" destOrd="0" presId="urn:microsoft.com/office/officeart/2005/8/layout/list1"/>
    <dgm:cxn modelId="{CA0DC02E-DCDF-4579-9A5B-6578ADC3E0C6}" type="presParOf" srcId="{2CFBDD36-8B46-4584-976B-5304F93304DC}" destId="{FE10356C-CE89-4055-B35E-9A77E6F8974B}" srcOrd="5" destOrd="0" presId="urn:microsoft.com/office/officeart/2005/8/layout/list1"/>
    <dgm:cxn modelId="{5C72731F-CEF5-4520-9401-3700AC6D330E}" type="presParOf" srcId="{2CFBDD36-8B46-4584-976B-5304F93304DC}" destId="{51FBDE56-3EBB-46B7-887F-B8F8F4832509}" srcOrd="6" destOrd="0" presId="urn:microsoft.com/office/officeart/2005/8/layout/list1"/>
    <dgm:cxn modelId="{80C95ADF-6971-4CB7-981C-5D878330E3A1}" type="presParOf" srcId="{2CFBDD36-8B46-4584-976B-5304F93304DC}" destId="{D9274702-0758-4D26-8FD0-556C4327C3C0}" srcOrd="7" destOrd="0" presId="urn:microsoft.com/office/officeart/2005/8/layout/list1"/>
    <dgm:cxn modelId="{9A30ACEF-745F-4C66-AF23-20BCDE08AD3B}" type="presParOf" srcId="{2CFBDD36-8B46-4584-976B-5304F93304DC}" destId="{5B1A4E1E-CD59-47AD-A597-E9D42DFFF301}" srcOrd="8" destOrd="0" presId="urn:microsoft.com/office/officeart/2005/8/layout/list1"/>
    <dgm:cxn modelId="{3879B80D-3CE8-43EB-8E8F-09A50F59C3BC}" type="presParOf" srcId="{5B1A4E1E-CD59-47AD-A597-E9D42DFFF301}" destId="{AB3DE48F-0A2C-414F-A303-8ABC3A1B5277}" srcOrd="0" destOrd="0" presId="urn:microsoft.com/office/officeart/2005/8/layout/list1"/>
    <dgm:cxn modelId="{7F43A7BB-88A5-48E6-92C4-C197686B304D}" type="presParOf" srcId="{5B1A4E1E-CD59-47AD-A597-E9D42DFFF301}" destId="{7A73095B-AAE8-47E6-B195-CBB1E95FB1E1}" srcOrd="1" destOrd="0" presId="urn:microsoft.com/office/officeart/2005/8/layout/list1"/>
    <dgm:cxn modelId="{A61DDFBE-99D7-427D-B169-C4D08A1AFAE5}" type="presParOf" srcId="{2CFBDD36-8B46-4584-976B-5304F93304DC}" destId="{207E9DE4-A0BD-48A3-AAEE-8C18A00FF43D}" srcOrd="9" destOrd="0" presId="urn:microsoft.com/office/officeart/2005/8/layout/list1"/>
    <dgm:cxn modelId="{CF41EC2A-418C-4AD6-B6C3-428407D2DC6C}" type="presParOf" srcId="{2CFBDD36-8B46-4584-976B-5304F93304DC}" destId="{9A5A1B6C-B26E-48DC-9FA3-FFCE0CF02F61}" srcOrd="10" destOrd="0" presId="urn:microsoft.com/office/officeart/2005/8/layout/list1"/>
    <dgm:cxn modelId="{3F7D0698-D8F4-4241-99A9-AAF6CFBC23E8}" type="presParOf" srcId="{2CFBDD36-8B46-4584-976B-5304F93304DC}" destId="{76EB4063-C8C1-40DB-B199-D54EBE9F9F53}" srcOrd="11" destOrd="0" presId="urn:microsoft.com/office/officeart/2005/8/layout/list1"/>
    <dgm:cxn modelId="{FAD7A168-6C2E-49CF-929D-CFA4CA72F680}" type="presParOf" srcId="{2CFBDD36-8B46-4584-976B-5304F93304DC}" destId="{E8D6E84F-47DA-4E32-8F09-9F867B627AF9}" srcOrd="12" destOrd="0" presId="urn:microsoft.com/office/officeart/2005/8/layout/list1"/>
    <dgm:cxn modelId="{A0A00287-B2DC-4C81-9425-A89169B9129A}" type="presParOf" srcId="{E8D6E84F-47DA-4E32-8F09-9F867B627AF9}" destId="{569F553F-37CA-4FC2-A1FA-8228B8FF6709}" srcOrd="0" destOrd="0" presId="urn:microsoft.com/office/officeart/2005/8/layout/list1"/>
    <dgm:cxn modelId="{83815B9F-ADE5-4A4A-8BEC-FFEC5A9B78DC}" type="presParOf" srcId="{E8D6E84F-47DA-4E32-8F09-9F867B627AF9}" destId="{C7AD44DB-68A7-4FF2-A9B9-B56D8750ADDF}" srcOrd="1" destOrd="0" presId="urn:microsoft.com/office/officeart/2005/8/layout/list1"/>
    <dgm:cxn modelId="{4BEE1AD7-BE26-4159-A4BD-9AFC9C3580E4}" type="presParOf" srcId="{2CFBDD36-8B46-4584-976B-5304F93304DC}" destId="{43E9C9FE-1ACB-4E7F-9B99-7DB65FA70581}" srcOrd="13" destOrd="0" presId="urn:microsoft.com/office/officeart/2005/8/layout/list1"/>
    <dgm:cxn modelId="{3685AA8F-54B2-40C2-B382-223F1CB59106}" type="presParOf" srcId="{2CFBDD36-8B46-4584-976B-5304F93304DC}" destId="{03F6B7BC-4BC2-4F29-89A2-F18CCDE445A3}" srcOrd="14" destOrd="0" presId="urn:microsoft.com/office/officeart/2005/8/layout/list1"/>
    <dgm:cxn modelId="{60C8C37A-913F-4BA3-93B3-F19B2782A651}" type="presParOf" srcId="{2CFBDD36-8B46-4584-976B-5304F93304DC}" destId="{F209E6F5-771A-4930-96EF-6F9911956C76}" srcOrd="15" destOrd="0" presId="urn:microsoft.com/office/officeart/2005/8/layout/list1"/>
    <dgm:cxn modelId="{784266F0-0895-49EF-AC0B-A254CC974C2F}" type="presParOf" srcId="{2CFBDD36-8B46-4584-976B-5304F93304DC}" destId="{CF395AA9-DCA9-4BBF-A838-E46A753CAFC5}" srcOrd="16" destOrd="0" presId="urn:microsoft.com/office/officeart/2005/8/layout/list1"/>
    <dgm:cxn modelId="{C457D8BD-AD19-44FC-91E5-8A1932417852}" type="presParOf" srcId="{CF395AA9-DCA9-4BBF-A838-E46A753CAFC5}" destId="{E05CF43B-76B2-4A1F-AF5D-23A9CFAC1CBC}" srcOrd="0" destOrd="0" presId="urn:microsoft.com/office/officeart/2005/8/layout/list1"/>
    <dgm:cxn modelId="{8BB03E48-2F42-4D7F-A8AB-01ED2FB01A03}" type="presParOf" srcId="{CF395AA9-DCA9-4BBF-A838-E46A753CAFC5}" destId="{FF2DE068-DF11-40AA-A01B-AE806A7CF852}" srcOrd="1" destOrd="0" presId="urn:microsoft.com/office/officeart/2005/8/layout/list1"/>
    <dgm:cxn modelId="{7094481B-6F34-43A1-B6A4-966F914DA203}" type="presParOf" srcId="{2CFBDD36-8B46-4584-976B-5304F93304DC}" destId="{43E4EB21-C19A-4D3A-A5F1-D1AB462B9B8F}" srcOrd="17" destOrd="0" presId="urn:microsoft.com/office/officeart/2005/8/layout/list1"/>
    <dgm:cxn modelId="{3BD2B1B9-3D8D-46C2-A57E-4C86FFE79C01}" type="presParOf" srcId="{2CFBDD36-8B46-4584-976B-5304F93304DC}" destId="{AB977131-19BD-495C-AD6F-3902D81FBE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54B81C-60B3-435E-BEC2-496F6E2E6A40}" type="doc">
      <dgm:prSet loTypeId="urn:microsoft.com/office/officeart/2005/8/layout/chevron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51D3116-3598-4DC3-8FF4-3D09A86CD63A}">
      <dgm:prSet phldrT="[Текст]"/>
      <dgm:spPr/>
      <dgm:t>
        <a:bodyPr/>
        <a:lstStyle/>
        <a:p>
          <a:r>
            <a:rPr lang="ru-RU" b="1" dirty="0" smtClean="0"/>
            <a:t>1</a:t>
          </a:r>
          <a:endParaRPr lang="ru-RU" b="1" dirty="0"/>
        </a:p>
      </dgm:t>
    </dgm:pt>
    <dgm:pt modelId="{46C51A39-D40A-41D2-ACC9-3860D6BF0FAE}" type="parTrans" cxnId="{DEF78B20-E8CA-41DB-B84B-CFB5DE36D072}">
      <dgm:prSet/>
      <dgm:spPr/>
      <dgm:t>
        <a:bodyPr/>
        <a:lstStyle/>
        <a:p>
          <a:endParaRPr lang="ru-RU"/>
        </a:p>
      </dgm:t>
    </dgm:pt>
    <dgm:pt modelId="{3A986025-98F7-44CF-8F94-5CE9FF7F59BA}" type="sibTrans" cxnId="{DEF78B20-E8CA-41DB-B84B-CFB5DE36D072}">
      <dgm:prSet/>
      <dgm:spPr/>
      <dgm:t>
        <a:bodyPr/>
        <a:lstStyle/>
        <a:p>
          <a:endParaRPr lang="ru-RU"/>
        </a:p>
      </dgm:t>
    </dgm:pt>
    <dgm:pt modelId="{5DE8CF3F-E17F-450E-9F37-BA5A560FB436}">
      <dgm:prSet phldrT="[Текст]" custT="1"/>
      <dgm:spPr/>
      <dgm:t>
        <a:bodyPr/>
        <a:lstStyle/>
        <a:p>
          <a:r>
            <a:rPr lang="ru-RU" sz="2000" b="1" dirty="0" smtClean="0"/>
            <a:t>2</a:t>
          </a:r>
          <a:endParaRPr lang="ru-RU" sz="2000" b="1" dirty="0"/>
        </a:p>
      </dgm:t>
    </dgm:pt>
    <dgm:pt modelId="{505C4591-6C87-4262-B3BC-6266E641A7C8}" type="parTrans" cxnId="{BDE5EBA8-0D92-4EFF-896F-2298A9354D98}">
      <dgm:prSet/>
      <dgm:spPr/>
      <dgm:t>
        <a:bodyPr/>
        <a:lstStyle/>
        <a:p>
          <a:endParaRPr lang="ru-RU"/>
        </a:p>
      </dgm:t>
    </dgm:pt>
    <dgm:pt modelId="{08ED1A3B-5721-481C-8C57-4858A0131E31}" type="sibTrans" cxnId="{BDE5EBA8-0D92-4EFF-896F-2298A9354D98}">
      <dgm:prSet/>
      <dgm:spPr/>
      <dgm:t>
        <a:bodyPr/>
        <a:lstStyle/>
        <a:p>
          <a:endParaRPr lang="ru-RU"/>
        </a:p>
      </dgm:t>
    </dgm:pt>
    <dgm:pt modelId="{0435D9B6-AFDF-42BA-B745-3ED88612A22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использование специальных диагностических методик</a:t>
          </a:r>
          <a:endParaRPr lang="ru-RU" sz="2000" b="1" dirty="0">
            <a:solidFill>
              <a:schemeClr val="accent1"/>
            </a:solidFill>
          </a:endParaRPr>
        </a:p>
      </dgm:t>
    </dgm:pt>
    <dgm:pt modelId="{0D0A05B9-953E-4380-A038-DDBDCFEF4479}" type="parTrans" cxnId="{CA299592-2C43-4E48-B446-C684E8F603F2}">
      <dgm:prSet/>
      <dgm:spPr/>
      <dgm:t>
        <a:bodyPr/>
        <a:lstStyle/>
        <a:p>
          <a:endParaRPr lang="ru-RU"/>
        </a:p>
      </dgm:t>
    </dgm:pt>
    <dgm:pt modelId="{1F36C0E0-F352-4345-925E-8B73E90970C1}" type="sibTrans" cxnId="{CA299592-2C43-4E48-B446-C684E8F603F2}">
      <dgm:prSet/>
      <dgm:spPr/>
      <dgm:t>
        <a:bodyPr/>
        <a:lstStyle/>
        <a:p>
          <a:endParaRPr lang="ru-RU"/>
        </a:p>
      </dgm:t>
    </dgm:pt>
    <dgm:pt modelId="{81A8AB3A-0315-4EE5-B07C-FF8E29C9025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специальная организация окружающей среды, способствующая  наиболее успешному усвоению навыков, необходимых для социальной адаптации</a:t>
          </a:r>
          <a:endParaRPr lang="ru-RU" sz="2000" b="1" dirty="0">
            <a:solidFill>
              <a:schemeClr val="accent1"/>
            </a:solidFill>
          </a:endParaRPr>
        </a:p>
      </dgm:t>
    </dgm:pt>
    <dgm:pt modelId="{FE5C56A3-2B16-4020-A210-EB56094285AF}" type="parTrans" cxnId="{B8B2279F-244F-4FF3-98B6-1572FF3F37FF}">
      <dgm:prSet/>
      <dgm:spPr/>
      <dgm:t>
        <a:bodyPr/>
        <a:lstStyle/>
        <a:p>
          <a:endParaRPr lang="ru-RU"/>
        </a:p>
      </dgm:t>
    </dgm:pt>
    <dgm:pt modelId="{0D5A9AB5-8118-4A8D-A94D-9A38A9E9A8EE}" type="sibTrans" cxnId="{B8B2279F-244F-4FF3-98B6-1572FF3F37FF}">
      <dgm:prSet/>
      <dgm:spPr/>
      <dgm:t>
        <a:bodyPr/>
        <a:lstStyle/>
        <a:p>
          <a:endParaRPr lang="ru-RU"/>
        </a:p>
      </dgm:t>
    </dgm:pt>
    <dgm:pt modelId="{E86214F7-0FF1-4D89-B7C0-8D9411678A8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специальная профессиональная подготовка по проблеме детского аутизма</a:t>
          </a:r>
          <a:endParaRPr lang="ru-RU" sz="2000" b="1" dirty="0">
            <a:solidFill>
              <a:schemeClr val="accent1"/>
            </a:solidFill>
          </a:endParaRPr>
        </a:p>
      </dgm:t>
    </dgm:pt>
    <dgm:pt modelId="{EB31EF3D-F72F-4DF0-A762-F31758FC6086}" type="sibTrans" cxnId="{3A2CE983-D63D-4C3E-A470-8D3E2C6EA8F2}">
      <dgm:prSet/>
      <dgm:spPr/>
      <dgm:t>
        <a:bodyPr/>
        <a:lstStyle/>
        <a:p>
          <a:endParaRPr lang="ru-RU"/>
        </a:p>
      </dgm:t>
    </dgm:pt>
    <dgm:pt modelId="{7A350A03-B0C1-4490-B418-CBF21EECA0B2}" type="parTrans" cxnId="{3A2CE983-D63D-4C3E-A470-8D3E2C6EA8F2}">
      <dgm:prSet/>
      <dgm:spPr/>
      <dgm:t>
        <a:bodyPr/>
        <a:lstStyle/>
        <a:p>
          <a:endParaRPr lang="ru-RU"/>
        </a:p>
      </dgm:t>
    </dgm:pt>
    <dgm:pt modelId="{00B95316-4348-45C5-9D5C-2D16E7335C05}">
      <dgm:prSet phldrT="[Текст]" custT="1"/>
      <dgm:spPr/>
      <dgm:t>
        <a:bodyPr/>
        <a:lstStyle/>
        <a:p>
          <a:r>
            <a:rPr lang="ru-RU" sz="2000" b="1" dirty="0" smtClean="0"/>
            <a:t>3</a:t>
          </a:r>
          <a:endParaRPr lang="ru-RU" sz="2000" b="1" dirty="0"/>
        </a:p>
      </dgm:t>
    </dgm:pt>
    <dgm:pt modelId="{F218F983-7A20-4AD6-8EC3-190001DB6CE6}" type="sibTrans" cxnId="{4B229BF2-4E0E-4357-A377-267ADC69D595}">
      <dgm:prSet/>
      <dgm:spPr/>
      <dgm:t>
        <a:bodyPr/>
        <a:lstStyle/>
        <a:p>
          <a:endParaRPr lang="ru-RU"/>
        </a:p>
      </dgm:t>
    </dgm:pt>
    <dgm:pt modelId="{984244C4-1847-46B7-94B5-01C7CC6EBDB3}" type="parTrans" cxnId="{4B229BF2-4E0E-4357-A377-267ADC69D595}">
      <dgm:prSet/>
      <dgm:spPr/>
      <dgm:t>
        <a:bodyPr/>
        <a:lstStyle/>
        <a:p>
          <a:endParaRPr lang="ru-RU"/>
        </a:p>
      </dgm:t>
    </dgm:pt>
    <dgm:pt modelId="{3AAC6638-7619-4B49-BFCD-6350FD3D2BE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подбор в процессе психолого-педагогической коррекции индивидуальных для каждого ребенка обучающих стратегий и приемов</a:t>
          </a:r>
          <a:endParaRPr lang="ru-RU" sz="2000" b="1" dirty="0">
            <a:solidFill>
              <a:schemeClr val="accent1"/>
            </a:solidFill>
          </a:endParaRPr>
        </a:p>
      </dgm:t>
    </dgm:pt>
    <dgm:pt modelId="{346ABFB6-14FC-4831-99F5-E5C5A7F32F39}" type="parTrans" cxnId="{9F5723CF-3A8E-4C6F-A2B0-EB059AAC79B4}">
      <dgm:prSet/>
      <dgm:spPr/>
      <dgm:t>
        <a:bodyPr/>
        <a:lstStyle/>
        <a:p>
          <a:endParaRPr lang="ru-RU"/>
        </a:p>
      </dgm:t>
    </dgm:pt>
    <dgm:pt modelId="{231DFCD8-A39C-4211-A989-D8FEA6F77469}" type="sibTrans" cxnId="{9F5723CF-3A8E-4C6F-A2B0-EB059AAC79B4}">
      <dgm:prSet/>
      <dgm:spPr/>
      <dgm:t>
        <a:bodyPr/>
        <a:lstStyle/>
        <a:p>
          <a:endParaRPr lang="ru-RU"/>
        </a:p>
      </dgm:t>
    </dgm:pt>
    <dgm:pt modelId="{5AB72ABC-0C6D-49F1-9033-FE071E83ECD6}">
      <dgm:prSet phldrT="[Текст]" custT="1"/>
      <dgm:spPr/>
      <dgm:t>
        <a:bodyPr/>
        <a:lstStyle/>
        <a:p>
          <a:endParaRPr lang="ru-RU" sz="2000" b="1" dirty="0">
            <a:solidFill>
              <a:schemeClr val="accent1"/>
            </a:solidFill>
          </a:endParaRPr>
        </a:p>
      </dgm:t>
    </dgm:pt>
    <dgm:pt modelId="{EFA7DBFF-7612-4231-9FB3-72A7F54247F8}" type="parTrans" cxnId="{35B65794-3D42-45AA-8C7F-D229B11501D1}">
      <dgm:prSet/>
      <dgm:spPr/>
      <dgm:t>
        <a:bodyPr/>
        <a:lstStyle/>
        <a:p>
          <a:endParaRPr lang="ru-RU"/>
        </a:p>
      </dgm:t>
    </dgm:pt>
    <dgm:pt modelId="{F6431A9F-38C0-4AE8-B6E7-22B29B325C5A}" type="sibTrans" cxnId="{35B65794-3D42-45AA-8C7F-D229B11501D1}">
      <dgm:prSet/>
      <dgm:spPr/>
      <dgm:t>
        <a:bodyPr/>
        <a:lstStyle/>
        <a:p>
          <a:endParaRPr lang="ru-RU"/>
        </a:p>
      </dgm:t>
    </dgm:pt>
    <dgm:pt modelId="{A5159A0F-EF05-4C32-A914-A9F6E1865D80}">
      <dgm:prSet phldrT="[Текст]" custT="1"/>
      <dgm:spPr/>
      <dgm:t>
        <a:bodyPr/>
        <a:lstStyle/>
        <a:p>
          <a:endParaRPr lang="ru-RU" sz="2000" b="1" dirty="0">
            <a:solidFill>
              <a:schemeClr val="accent1"/>
            </a:solidFill>
          </a:endParaRPr>
        </a:p>
      </dgm:t>
    </dgm:pt>
    <dgm:pt modelId="{1DD6327E-2732-4F6B-B9E4-1A81105A5F88}" type="parTrans" cxnId="{CEB05F17-A568-4CE5-A1FA-043EF73D7320}">
      <dgm:prSet/>
      <dgm:spPr/>
      <dgm:t>
        <a:bodyPr/>
        <a:lstStyle/>
        <a:p>
          <a:endParaRPr lang="ru-RU"/>
        </a:p>
      </dgm:t>
    </dgm:pt>
    <dgm:pt modelId="{332EC1AD-4CA6-4FC1-917D-0913F5B7383B}" type="sibTrans" cxnId="{CEB05F17-A568-4CE5-A1FA-043EF73D7320}">
      <dgm:prSet/>
      <dgm:spPr/>
      <dgm:t>
        <a:bodyPr/>
        <a:lstStyle/>
        <a:p>
          <a:endParaRPr lang="ru-RU"/>
        </a:p>
      </dgm:t>
    </dgm:pt>
    <dgm:pt modelId="{D96FC4A6-1A65-4680-8C8D-4D214C012D65}">
      <dgm:prSet phldrT="[Текст]" custT="1"/>
      <dgm:spPr/>
      <dgm:t>
        <a:bodyPr/>
        <a:lstStyle/>
        <a:p>
          <a:endParaRPr lang="ru-RU" sz="2000" b="1" dirty="0">
            <a:solidFill>
              <a:schemeClr val="accent1"/>
            </a:solidFill>
          </a:endParaRPr>
        </a:p>
      </dgm:t>
    </dgm:pt>
    <dgm:pt modelId="{3D7944E8-298F-43EA-BC99-4B5D8B36C89C}" type="parTrans" cxnId="{CB04A73D-36B5-4E03-975F-90FA7CDF9A07}">
      <dgm:prSet/>
      <dgm:spPr/>
      <dgm:t>
        <a:bodyPr/>
        <a:lstStyle/>
        <a:p>
          <a:endParaRPr lang="ru-RU"/>
        </a:p>
      </dgm:t>
    </dgm:pt>
    <dgm:pt modelId="{F182A174-DA62-4E9A-B280-B0531197587A}" type="sibTrans" cxnId="{CB04A73D-36B5-4E03-975F-90FA7CDF9A07}">
      <dgm:prSet/>
      <dgm:spPr/>
      <dgm:t>
        <a:bodyPr/>
        <a:lstStyle/>
        <a:p>
          <a:endParaRPr lang="ru-RU"/>
        </a:p>
      </dgm:t>
    </dgm:pt>
    <dgm:pt modelId="{09FFA451-3F43-40F5-9805-9A44C9600046}">
      <dgm:prSet phldrT="[Текст]" custT="1"/>
      <dgm:spPr/>
      <dgm:t>
        <a:bodyPr/>
        <a:lstStyle/>
        <a:p>
          <a:r>
            <a:rPr lang="ru-RU" sz="2000" b="1" dirty="0" smtClean="0"/>
            <a:t>4</a:t>
          </a:r>
          <a:endParaRPr lang="ru-RU" sz="2000" b="1" dirty="0"/>
        </a:p>
      </dgm:t>
    </dgm:pt>
    <dgm:pt modelId="{2A6EC76B-7CC5-4C65-AE1D-683DB15ED5DC}" type="parTrans" cxnId="{80771DDD-504D-4396-B4C1-33423B543E0A}">
      <dgm:prSet/>
      <dgm:spPr/>
      <dgm:t>
        <a:bodyPr/>
        <a:lstStyle/>
        <a:p>
          <a:endParaRPr lang="ru-RU"/>
        </a:p>
      </dgm:t>
    </dgm:pt>
    <dgm:pt modelId="{C05DC210-2F65-46E1-B1DB-11E9E22263CC}" type="sibTrans" cxnId="{80771DDD-504D-4396-B4C1-33423B543E0A}">
      <dgm:prSet/>
      <dgm:spPr/>
      <dgm:t>
        <a:bodyPr/>
        <a:lstStyle/>
        <a:p>
          <a:endParaRPr lang="ru-RU"/>
        </a:p>
      </dgm:t>
    </dgm:pt>
    <dgm:pt modelId="{00FDC76C-5D65-4AC3-846E-7C1740044175}">
      <dgm:prSet custT="1"/>
      <dgm:spPr/>
      <dgm:t>
        <a:bodyPr/>
        <a:lstStyle/>
        <a:p>
          <a:r>
            <a:rPr lang="ru-RU" sz="2000" b="1" dirty="0" smtClean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разработка специальных коррекционно-развивающих программ, адаптированных под особенности детей с РАС</a:t>
          </a:r>
        </a:p>
      </dgm:t>
    </dgm:pt>
    <dgm:pt modelId="{EE581E32-4B46-478A-B9C5-36935FD9C240}" type="parTrans" cxnId="{4E9594DD-0662-4A2D-A95E-EFAFAD95BFCF}">
      <dgm:prSet/>
      <dgm:spPr/>
      <dgm:t>
        <a:bodyPr/>
        <a:lstStyle/>
        <a:p>
          <a:endParaRPr lang="ru-RU"/>
        </a:p>
      </dgm:t>
    </dgm:pt>
    <dgm:pt modelId="{55D4BF80-B6D0-4B40-8125-3D901813E3AE}" type="sibTrans" cxnId="{4E9594DD-0662-4A2D-A95E-EFAFAD95BFCF}">
      <dgm:prSet/>
      <dgm:spPr/>
      <dgm:t>
        <a:bodyPr/>
        <a:lstStyle/>
        <a:p>
          <a:endParaRPr lang="ru-RU"/>
        </a:p>
      </dgm:t>
    </dgm:pt>
    <dgm:pt modelId="{BB5DB3BB-8AED-413E-9D21-A702DE228B1D}">
      <dgm:prSet custT="1"/>
      <dgm:spPr/>
      <dgm:t>
        <a:bodyPr/>
        <a:lstStyle/>
        <a:p>
          <a:endParaRPr lang="ru-RU" sz="2000" dirty="0" smtClean="0">
            <a:solidFill>
              <a:schemeClr val="accent1"/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514078D7-4048-40B1-B778-B2FDF71D2C1D}" type="parTrans" cxnId="{16091B03-287A-48DD-9F94-070DC8183D65}">
      <dgm:prSet/>
      <dgm:spPr/>
      <dgm:t>
        <a:bodyPr/>
        <a:lstStyle/>
        <a:p>
          <a:endParaRPr lang="ru-RU"/>
        </a:p>
      </dgm:t>
    </dgm:pt>
    <dgm:pt modelId="{EA902B0C-8BAB-4FF2-8BF8-9571D6DF49C3}" type="sibTrans" cxnId="{16091B03-287A-48DD-9F94-070DC8183D65}">
      <dgm:prSet/>
      <dgm:spPr/>
      <dgm:t>
        <a:bodyPr/>
        <a:lstStyle/>
        <a:p>
          <a:endParaRPr lang="ru-RU"/>
        </a:p>
      </dgm:t>
    </dgm:pt>
    <dgm:pt modelId="{0ED4EEE0-1D74-4F0D-A367-F8AF8501FAC3}">
      <dgm:prSet custT="1"/>
      <dgm:spPr/>
      <dgm:t>
        <a:bodyPr/>
        <a:lstStyle/>
        <a:p>
          <a:endParaRPr lang="ru-RU" sz="2000" dirty="0" smtClean="0">
            <a:solidFill>
              <a:schemeClr val="accent1"/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AD29FFE4-60AB-4535-A2DC-88A32028BD82}" type="parTrans" cxnId="{CFC0FD22-8EBA-4D01-8152-B62BCC7B4260}">
      <dgm:prSet/>
      <dgm:spPr/>
      <dgm:t>
        <a:bodyPr/>
        <a:lstStyle/>
        <a:p>
          <a:endParaRPr lang="ru-RU"/>
        </a:p>
      </dgm:t>
    </dgm:pt>
    <dgm:pt modelId="{ED352FEC-83F5-4182-8D4F-BC6D0BBFE7FF}" type="sibTrans" cxnId="{CFC0FD22-8EBA-4D01-8152-B62BCC7B4260}">
      <dgm:prSet/>
      <dgm:spPr/>
      <dgm:t>
        <a:bodyPr/>
        <a:lstStyle/>
        <a:p>
          <a:endParaRPr lang="ru-RU"/>
        </a:p>
      </dgm:t>
    </dgm:pt>
    <dgm:pt modelId="{80095E9E-4080-4DCF-ACD0-8F450F2A049D}">
      <dgm:prSet phldrT="[Текст]" custT="1"/>
      <dgm:spPr/>
      <dgm:t>
        <a:bodyPr/>
        <a:lstStyle/>
        <a:p>
          <a:r>
            <a:rPr lang="ru-RU" sz="2000" b="1" dirty="0" smtClean="0"/>
            <a:t>5</a:t>
          </a:r>
          <a:endParaRPr lang="ru-RU" sz="2000" b="1" dirty="0"/>
        </a:p>
      </dgm:t>
    </dgm:pt>
    <dgm:pt modelId="{3B6C6DFA-700A-40B9-964D-DEA83290A317}" type="parTrans" cxnId="{A2FE6F32-BEA5-4029-A8E5-E9B531EC5B9D}">
      <dgm:prSet/>
      <dgm:spPr/>
      <dgm:t>
        <a:bodyPr/>
        <a:lstStyle/>
        <a:p>
          <a:endParaRPr lang="ru-RU"/>
        </a:p>
      </dgm:t>
    </dgm:pt>
    <dgm:pt modelId="{D4E590C7-74F7-4AE1-B7A7-9657EBACD4ED}" type="sibTrans" cxnId="{A2FE6F32-BEA5-4029-A8E5-E9B531EC5B9D}">
      <dgm:prSet/>
      <dgm:spPr/>
      <dgm:t>
        <a:bodyPr/>
        <a:lstStyle/>
        <a:p>
          <a:endParaRPr lang="ru-RU"/>
        </a:p>
      </dgm:t>
    </dgm:pt>
    <dgm:pt modelId="{84FDED4E-4F37-489B-BAD4-B8136C4FE086}">
      <dgm:prSet custT="1"/>
      <dgm:spPr/>
      <dgm:t>
        <a:bodyPr/>
        <a:lstStyle/>
        <a:p>
          <a:endParaRPr lang="ru-RU" sz="2000" dirty="0"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0F1FE247-90CB-487E-9555-D8D43636D97F}" type="parTrans" cxnId="{FF0F8E69-A7AB-4CCA-8070-FDB7163DF0AD}">
      <dgm:prSet/>
      <dgm:spPr/>
      <dgm:t>
        <a:bodyPr/>
        <a:lstStyle/>
        <a:p>
          <a:endParaRPr lang="ru-RU"/>
        </a:p>
      </dgm:t>
    </dgm:pt>
    <dgm:pt modelId="{634B06F0-8B30-4DFB-96B9-B28BC78F6A3B}" type="sibTrans" cxnId="{FF0F8E69-A7AB-4CCA-8070-FDB7163DF0AD}">
      <dgm:prSet/>
      <dgm:spPr/>
      <dgm:t>
        <a:bodyPr/>
        <a:lstStyle/>
        <a:p>
          <a:endParaRPr lang="ru-RU"/>
        </a:p>
      </dgm:t>
    </dgm:pt>
    <dgm:pt modelId="{A25EBB11-B9EF-4AEA-BFAE-CFF21366832E}">
      <dgm:prSet phldrT="[Текст]" custT="1"/>
      <dgm:spPr/>
      <dgm:t>
        <a:bodyPr/>
        <a:lstStyle/>
        <a:p>
          <a:endParaRPr lang="ru-RU" sz="2000" b="1" dirty="0">
            <a:solidFill>
              <a:schemeClr val="accent1"/>
            </a:solidFill>
          </a:endParaRPr>
        </a:p>
      </dgm:t>
    </dgm:pt>
    <dgm:pt modelId="{C1196F5B-88A6-4924-9F70-3D2D85B6C704}" type="parTrans" cxnId="{C6CE7D4D-41A2-446E-8F7F-78C9DB1D9C4A}">
      <dgm:prSet/>
      <dgm:spPr/>
      <dgm:t>
        <a:bodyPr/>
        <a:lstStyle/>
        <a:p>
          <a:endParaRPr lang="ru-RU"/>
        </a:p>
      </dgm:t>
    </dgm:pt>
    <dgm:pt modelId="{F7CBB4A8-17A1-4D05-8FE8-2039B69416B1}" type="sibTrans" cxnId="{C6CE7D4D-41A2-446E-8F7F-78C9DB1D9C4A}">
      <dgm:prSet/>
      <dgm:spPr/>
      <dgm:t>
        <a:bodyPr/>
        <a:lstStyle/>
        <a:p>
          <a:endParaRPr lang="ru-RU"/>
        </a:p>
      </dgm:t>
    </dgm:pt>
    <dgm:pt modelId="{1D71C182-E975-4DEC-9DDC-7B61DCD7AD50}">
      <dgm:prSet phldrT="[Текст]" custT="1"/>
      <dgm:spPr/>
      <dgm:t>
        <a:bodyPr/>
        <a:lstStyle/>
        <a:p>
          <a:endParaRPr lang="ru-RU" sz="2000" b="1" dirty="0">
            <a:solidFill>
              <a:schemeClr val="accent1"/>
            </a:solidFill>
          </a:endParaRPr>
        </a:p>
      </dgm:t>
    </dgm:pt>
    <dgm:pt modelId="{E288368C-4EBA-4733-A9F6-62701CFFC568}" type="parTrans" cxnId="{041776FE-A87E-4E69-A9C2-1ECD0500D5A3}">
      <dgm:prSet/>
      <dgm:spPr/>
      <dgm:t>
        <a:bodyPr/>
        <a:lstStyle/>
        <a:p>
          <a:endParaRPr lang="ru-RU"/>
        </a:p>
      </dgm:t>
    </dgm:pt>
    <dgm:pt modelId="{83FD0BD7-4397-4061-A81B-0050DF29E91A}" type="sibTrans" cxnId="{041776FE-A87E-4E69-A9C2-1ECD0500D5A3}">
      <dgm:prSet/>
      <dgm:spPr/>
      <dgm:t>
        <a:bodyPr/>
        <a:lstStyle/>
        <a:p>
          <a:endParaRPr lang="ru-RU"/>
        </a:p>
      </dgm:t>
    </dgm:pt>
    <dgm:pt modelId="{799AD3E8-2C4E-4C15-B90F-051BA25B6D2E}">
      <dgm:prSet custT="1"/>
      <dgm:spPr/>
      <dgm:t>
        <a:bodyPr/>
        <a:lstStyle/>
        <a:p>
          <a:endParaRPr lang="ru-RU" sz="2000" b="1" dirty="0" smtClean="0">
            <a:solidFill>
              <a:schemeClr val="accent1"/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137D7FB0-7B9A-4ABA-8D27-EE62711D9A83}" type="parTrans" cxnId="{CA0A4DF7-D132-41A3-8F2B-C0B377A8AE3F}">
      <dgm:prSet/>
      <dgm:spPr/>
      <dgm:t>
        <a:bodyPr/>
        <a:lstStyle/>
        <a:p>
          <a:endParaRPr lang="ru-RU"/>
        </a:p>
      </dgm:t>
    </dgm:pt>
    <dgm:pt modelId="{6D749F57-9D70-42F6-A358-7EB71B804079}" type="sibTrans" cxnId="{CA0A4DF7-D132-41A3-8F2B-C0B377A8AE3F}">
      <dgm:prSet/>
      <dgm:spPr/>
      <dgm:t>
        <a:bodyPr/>
        <a:lstStyle/>
        <a:p>
          <a:endParaRPr lang="ru-RU"/>
        </a:p>
      </dgm:t>
    </dgm:pt>
    <dgm:pt modelId="{8626E51E-A75A-4218-B1F1-88919431CCE5}">
      <dgm:prSet phldrT="[Текст]" custT="1"/>
      <dgm:spPr/>
      <dgm:t>
        <a:bodyPr/>
        <a:lstStyle/>
        <a:p>
          <a:endParaRPr lang="ru-RU" sz="2000" dirty="0"/>
        </a:p>
      </dgm:t>
    </dgm:pt>
    <dgm:pt modelId="{07A4DCAE-E8E0-486F-BD02-687DBF32EF7E}" type="parTrans" cxnId="{97918970-D113-47FA-9A78-1C55842A1E93}">
      <dgm:prSet/>
      <dgm:spPr/>
      <dgm:t>
        <a:bodyPr/>
        <a:lstStyle/>
        <a:p>
          <a:endParaRPr lang="ru-RU"/>
        </a:p>
      </dgm:t>
    </dgm:pt>
    <dgm:pt modelId="{360BE67D-944F-4023-B6E5-F2706C3F5724}" type="sibTrans" cxnId="{97918970-D113-47FA-9A78-1C55842A1E93}">
      <dgm:prSet/>
      <dgm:spPr/>
      <dgm:t>
        <a:bodyPr/>
        <a:lstStyle/>
        <a:p>
          <a:endParaRPr lang="ru-RU"/>
        </a:p>
      </dgm:t>
    </dgm:pt>
    <dgm:pt modelId="{C1BD1484-1420-4F09-88A6-9E1552716AFE}" type="pres">
      <dgm:prSet presAssocID="{9954B81C-60B3-435E-BEC2-496F6E2E6A4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AFA962-A90B-4084-B396-550E1CA59E12}" type="pres">
      <dgm:prSet presAssocID="{251D3116-3598-4DC3-8FF4-3D09A86CD63A}" presName="composite" presStyleCnt="0"/>
      <dgm:spPr/>
    </dgm:pt>
    <dgm:pt modelId="{E3EB3C2A-52ED-4EF4-B088-B8AC3F14BFEA}" type="pres">
      <dgm:prSet presAssocID="{251D3116-3598-4DC3-8FF4-3D09A86CD63A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7D920-24F4-4450-B7C2-4985A2E17CB5}" type="pres">
      <dgm:prSet presAssocID="{251D3116-3598-4DC3-8FF4-3D09A86CD63A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C11714-4037-4B82-A99F-FCDCD9765E4A}" type="pres">
      <dgm:prSet presAssocID="{3A986025-98F7-44CF-8F94-5CE9FF7F59BA}" presName="sp" presStyleCnt="0"/>
      <dgm:spPr/>
    </dgm:pt>
    <dgm:pt modelId="{FEAC82B8-FD03-48A3-AC0E-A58A187DDE1E}" type="pres">
      <dgm:prSet presAssocID="{5DE8CF3F-E17F-450E-9F37-BA5A560FB436}" presName="composite" presStyleCnt="0"/>
      <dgm:spPr/>
    </dgm:pt>
    <dgm:pt modelId="{5D1602A9-3863-464C-9B19-A451DF941063}" type="pres">
      <dgm:prSet presAssocID="{5DE8CF3F-E17F-450E-9F37-BA5A560FB436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431D15-CB7F-4E8D-9417-8773538BA71C}" type="pres">
      <dgm:prSet presAssocID="{5DE8CF3F-E17F-450E-9F37-BA5A560FB436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57DE2-84D8-4AE9-B6DD-FA82933AD852}" type="pres">
      <dgm:prSet presAssocID="{08ED1A3B-5721-481C-8C57-4858A0131E31}" presName="sp" presStyleCnt="0"/>
      <dgm:spPr/>
    </dgm:pt>
    <dgm:pt modelId="{FA83C1F7-A98B-4FCD-AF27-51B31021933F}" type="pres">
      <dgm:prSet presAssocID="{00B95316-4348-45C5-9D5C-2D16E7335C05}" presName="composite" presStyleCnt="0"/>
      <dgm:spPr/>
    </dgm:pt>
    <dgm:pt modelId="{31DC06E4-062B-4169-B323-398DF15AE297}" type="pres">
      <dgm:prSet presAssocID="{00B95316-4348-45C5-9D5C-2D16E7335C05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3F67B-9C4E-42D3-8485-9546AF39FE67}" type="pres">
      <dgm:prSet presAssocID="{00B95316-4348-45C5-9D5C-2D16E7335C05}" presName="descendantText" presStyleLbl="alignAcc1" presStyleIdx="2" presStyleCnt="5" custLinFactNeighborX="-54" custLinFactNeighborY="-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614E5-5872-4981-A39D-AB9C99E456CA}" type="pres">
      <dgm:prSet presAssocID="{F218F983-7A20-4AD6-8EC3-190001DB6CE6}" presName="sp" presStyleCnt="0"/>
      <dgm:spPr/>
    </dgm:pt>
    <dgm:pt modelId="{6CBFD3E2-54D5-4A37-99E0-7F900E1795BD}" type="pres">
      <dgm:prSet presAssocID="{09FFA451-3F43-40F5-9805-9A44C9600046}" presName="composite" presStyleCnt="0"/>
      <dgm:spPr/>
    </dgm:pt>
    <dgm:pt modelId="{B04A3925-48A0-4665-B662-57A8D9C78298}" type="pres">
      <dgm:prSet presAssocID="{09FFA451-3F43-40F5-9805-9A44C9600046}" presName="parentText" presStyleLbl="alignNode1" presStyleIdx="3" presStyleCnt="5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599C0-FD1F-44F6-8FBE-A6BEA33E12F8}" type="pres">
      <dgm:prSet presAssocID="{09FFA451-3F43-40F5-9805-9A44C9600046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4B143-74B6-40DB-BF8C-04ABACC8EC48}" type="pres">
      <dgm:prSet presAssocID="{C05DC210-2F65-46E1-B1DB-11E9E22263CC}" presName="sp" presStyleCnt="0"/>
      <dgm:spPr/>
    </dgm:pt>
    <dgm:pt modelId="{8A0722A1-8CFB-40E4-90FE-51355C16FDA8}" type="pres">
      <dgm:prSet presAssocID="{80095E9E-4080-4DCF-ACD0-8F450F2A049D}" presName="composite" presStyleCnt="0"/>
      <dgm:spPr/>
    </dgm:pt>
    <dgm:pt modelId="{0B5246B1-2637-4BC3-A636-007D8B8B4420}" type="pres">
      <dgm:prSet presAssocID="{80095E9E-4080-4DCF-ACD0-8F450F2A049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7C4E5-D858-40C6-946B-381E4D09FF74}" type="pres">
      <dgm:prSet presAssocID="{80095E9E-4080-4DCF-ACD0-8F450F2A049D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04A73D-36B5-4E03-975F-90FA7CDF9A07}" srcId="{09FFA451-3F43-40F5-9805-9A44C9600046}" destId="{D96FC4A6-1A65-4680-8C8D-4D214C012D65}" srcOrd="0" destOrd="0" parTransId="{3D7944E8-298F-43EA-BC99-4B5D8B36C89C}" sibTransId="{F182A174-DA62-4E9A-B280-B0531197587A}"/>
    <dgm:cxn modelId="{A2FE6F32-BEA5-4029-A8E5-E9B531EC5B9D}" srcId="{9954B81C-60B3-435E-BEC2-496F6E2E6A40}" destId="{80095E9E-4080-4DCF-ACD0-8F450F2A049D}" srcOrd="4" destOrd="0" parTransId="{3B6C6DFA-700A-40B9-964D-DEA83290A317}" sibTransId="{D4E590C7-74F7-4AE1-B7A7-9657EBACD4ED}"/>
    <dgm:cxn modelId="{A993173B-614A-42AB-B245-58BB51CA2284}" type="presOf" srcId="{00B95316-4348-45C5-9D5C-2D16E7335C05}" destId="{31DC06E4-062B-4169-B323-398DF15AE297}" srcOrd="0" destOrd="0" presId="urn:microsoft.com/office/officeart/2005/8/layout/chevron2"/>
    <dgm:cxn modelId="{97918970-D113-47FA-9A78-1C55842A1E93}" srcId="{80095E9E-4080-4DCF-ACD0-8F450F2A049D}" destId="{8626E51E-A75A-4218-B1F1-88919431CCE5}" srcOrd="0" destOrd="0" parTransId="{07A4DCAE-E8E0-486F-BD02-687DBF32EF7E}" sibTransId="{360BE67D-944F-4023-B6E5-F2706C3F5724}"/>
    <dgm:cxn modelId="{CA299592-2C43-4E48-B446-C684E8F603F2}" srcId="{5DE8CF3F-E17F-450E-9F37-BA5A560FB436}" destId="{0435D9B6-AFDF-42BA-B745-3ED88612A22B}" srcOrd="0" destOrd="0" parTransId="{0D0A05B9-953E-4380-A038-DDBDCFEF4479}" sibTransId="{1F36C0E0-F352-4345-925E-8B73E90970C1}"/>
    <dgm:cxn modelId="{ED5A6E51-B81E-490E-A185-75BE8BFED682}" type="presOf" srcId="{5DE8CF3F-E17F-450E-9F37-BA5A560FB436}" destId="{5D1602A9-3863-464C-9B19-A451DF941063}" srcOrd="0" destOrd="0" presId="urn:microsoft.com/office/officeart/2005/8/layout/chevron2"/>
    <dgm:cxn modelId="{63596DB3-6F9E-4356-AC54-0CD06D570286}" type="presOf" srcId="{0ED4EEE0-1D74-4F0D-A367-F8AF8501FAC3}" destId="{25E599C0-FD1F-44F6-8FBE-A6BEA33E12F8}" srcOrd="0" destOrd="3" presId="urn:microsoft.com/office/officeart/2005/8/layout/chevron2"/>
    <dgm:cxn modelId="{3A2CE983-D63D-4C3E-A470-8D3E2C6EA8F2}" srcId="{251D3116-3598-4DC3-8FF4-3D09A86CD63A}" destId="{E86214F7-0FF1-4D89-B7C0-8D9411678A8E}" srcOrd="0" destOrd="0" parTransId="{7A350A03-B0C1-4490-B418-CBF21EECA0B2}" sibTransId="{EB31EF3D-F72F-4DF0-A762-F31758FC6086}"/>
    <dgm:cxn modelId="{C6CE7D4D-41A2-446E-8F7F-78C9DB1D9C4A}" srcId="{00B95316-4348-45C5-9D5C-2D16E7335C05}" destId="{A25EBB11-B9EF-4AEA-BFAE-CFF21366832E}" srcOrd="0" destOrd="0" parTransId="{C1196F5B-88A6-4924-9F70-3D2D85B6C704}" sibTransId="{F7CBB4A8-17A1-4D05-8FE8-2039B69416B1}"/>
    <dgm:cxn modelId="{341EC6FE-0AC0-4C95-9843-2BD9847B64BB}" type="presOf" srcId="{09FFA451-3F43-40F5-9805-9A44C9600046}" destId="{B04A3925-48A0-4665-B662-57A8D9C78298}" srcOrd="0" destOrd="0" presId="urn:microsoft.com/office/officeart/2005/8/layout/chevron2"/>
    <dgm:cxn modelId="{80771DDD-504D-4396-B4C1-33423B543E0A}" srcId="{9954B81C-60B3-435E-BEC2-496F6E2E6A40}" destId="{09FFA451-3F43-40F5-9805-9A44C9600046}" srcOrd="3" destOrd="0" parTransId="{2A6EC76B-7CC5-4C65-AE1D-683DB15ED5DC}" sibTransId="{C05DC210-2F65-46E1-B1DB-11E9E22263CC}"/>
    <dgm:cxn modelId="{004941C9-45CB-49A3-B367-93B08505D110}" type="presOf" srcId="{9954B81C-60B3-435E-BEC2-496F6E2E6A40}" destId="{C1BD1484-1420-4F09-88A6-9E1552716AFE}" srcOrd="0" destOrd="0" presId="urn:microsoft.com/office/officeart/2005/8/layout/chevron2"/>
    <dgm:cxn modelId="{041776FE-A87E-4E69-A9C2-1ECD0500D5A3}" srcId="{00B95316-4348-45C5-9D5C-2D16E7335C05}" destId="{1D71C182-E975-4DEC-9DDC-7B61DCD7AD50}" srcOrd="1" destOrd="0" parTransId="{E288368C-4EBA-4733-A9F6-62701CFFC568}" sibTransId="{83FD0BD7-4397-4061-A81B-0050DF29E91A}"/>
    <dgm:cxn modelId="{60E03E3C-D15B-409B-A706-931E352C5875}" type="presOf" srcId="{00FDC76C-5D65-4AC3-846E-7C1740044175}" destId="{25E599C0-FD1F-44F6-8FBE-A6BEA33E12F8}" srcOrd="0" destOrd="2" presId="urn:microsoft.com/office/officeart/2005/8/layout/chevron2"/>
    <dgm:cxn modelId="{4D098214-0424-4152-8238-0A1E386C377F}" type="presOf" srcId="{E86214F7-0FF1-4D89-B7C0-8D9411678A8E}" destId="{E737D920-24F4-4450-B7C2-4985A2E17CB5}" srcOrd="0" destOrd="0" presId="urn:microsoft.com/office/officeart/2005/8/layout/chevron2"/>
    <dgm:cxn modelId="{304E2754-C073-46A0-80C7-B9F2A92738B2}" type="presOf" srcId="{A5159A0F-EF05-4C32-A914-A9F6E1865D80}" destId="{7883F67B-9C4E-42D3-8485-9546AF39FE67}" srcOrd="0" destOrd="4" presId="urn:microsoft.com/office/officeart/2005/8/layout/chevron2"/>
    <dgm:cxn modelId="{5A00DD8B-6ED5-4064-9634-DB88B5EFFDC6}" type="presOf" srcId="{251D3116-3598-4DC3-8FF4-3D09A86CD63A}" destId="{E3EB3C2A-52ED-4EF4-B088-B8AC3F14BFEA}" srcOrd="0" destOrd="0" presId="urn:microsoft.com/office/officeart/2005/8/layout/chevron2"/>
    <dgm:cxn modelId="{CC2A23C0-EA64-4FC4-B6A4-588867AC1128}" type="presOf" srcId="{80095E9E-4080-4DCF-ACD0-8F450F2A049D}" destId="{0B5246B1-2637-4BC3-A636-007D8B8B4420}" srcOrd="0" destOrd="0" presId="urn:microsoft.com/office/officeart/2005/8/layout/chevron2"/>
    <dgm:cxn modelId="{28F1B583-5F91-4EF6-9544-35C36AE9F0D9}" type="presOf" srcId="{D96FC4A6-1A65-4680-8C8D-4D214C012D65}" destId="{25E599C0-FD1F-44F6-8FBE-A6BEA33E12F8}" srcOrd="0" destOrd="0" presId="urn:microsoft.com/office/officeart/2005/8/layout/chevron2"/>
    <dgm:cxn modelId="{CF34D8A1-C311-451E-BC81-3FAE65130BAF}" type="presOf" srcId="{A25EBB11-B9EF-4AEA-BFAE-CFF21366832E}" destId="{7883F67B-9C4E-42D3-8485-9546AF39FE67}" srcOrd="0" destOrd="0" presId="urn:microsoft.com/office/officeart/2005/8/layout/chevron2"/>
    <dgm:cxn modelId="{799A117C-8C08-4497-8A1A-A89EB1AD7148}" type="presOf" srcId="{799AD3E8-2C4E-4C15-B90F-051BA25B6D2E}" destId="{25E599C0-FD1F-44F6-8FBE-A6BEA33E12F8}" srcOrd="0" destOrd="1" presId="urn:microsoft.com/office/officeart/2005/8/layout/chevron2"/>
    <dgm:cxn modelId="{FF0F8E69-A7AB-4CCA-8070-FDB7163DF0AD}" srcId="{80095E9E-4080-4DCF-ACD0-8F450F2A049D}" destId="{84FDED4E-4F37-489B-BAD4-B8136C4FE086}" srcOrd="2" destOrd="0" parTransId="{0F1FE247-90CB-487E-9555-D8D43636D97F}" sibTransId="{634B06F0-8B30-4DFB-96B9-B28BC78F6A3B}"/>
    <dgm:cxn modelId="{DEF78B20-E8CA-41DB-B84B-CFB5DE36D072}" srcId="{9954B81C-60B3-435E-BEC2-496F6E2E6A40}" destId="{251D3116-3598-4DC3-8FF4-3D09A86CD63A}" srcOrd="0" destOrd="0" parTransId="{46C51A39-D40A-41D2-ACC9-3860D6BF0FAE}" sibTransId="{3A986025-98F7-44CF-8F94-5CE9FF7F59BA}"/>
    <dgm:cxn modelId="{8632BAE6-3496-4054-AAAC-2C7D162F6446}" type="presOf" srcId="{0435D9B6-AFDF-42BA-B745-3ED88612A22B}" destId="{4A431D15-CB7F-4E8D-9417-8773538BA71C}" srcOrd="0" destOrd="0" presId="urn:microsoft.com/office/officeart/2005/8/layout/chevron2"/>
    <dgm:cxn modelId="{27BF6DFC-5832-40C6-8E5E-67C3F1915336}" type="presOf" srcId="{BB5DB3BB-8AED-413E-9D21-A702DE228B1D}" destId="{25E599C0-FD1F-44F6-8FBE-A6BEA33E12F8}" srcOrd="0" destOrd="4" presId="urn:microsoft.com/office/officeart/2005/8/layout/chevron2"/>
    <dgm:cxn modelId="{CA0A4DF7-D132-41A3-8F2B-C0B377A8AE3F}" srcId="{09FFA451-3F43-40F5-9805-9A44C9600046}" destId="{799AD3E8-2C4E-4C15-B90F-051BA25B6D2E}" srcOrd="1" destOrd="0" parTransId="{137D7FB0-7B9A-4ABA-8D27-EE62711D9A83}" sibTransId="{6D749F57-9D70-42F6-A358-7EB71B804079}"/>
    <dgm:cxn modelId="{CEB05F17-A568-4CE5-A1FA-043EF73D7320}" srcId="{00B95316-4348-45C5-9D5C-2D16E7335C05}" destId="{A5159A0F-EF05-4C32-A914-A9F6E1865D80}" srcOrd="4" destOrd="0" parTransId="{1DD6327E-2732-4F6B-B9E4-1A81105A5F88}" sibTransId="{332EC1AD-4CA6-4FC1-917D-0913F5B7383B}"/>
    <dgm:cxn modelId="{B18D521D-AFB5-46CE-A9AC-3133C352B4C5}" type="presOf" srcId="{1D71C182-E975-4DEC-9DDC-7B61DCD7AD50}" destId="{7883F67B-9C4E-42D3-8485-9546AF39FE67}" srcOrd="0" destOrd="1" presId="urn:microsoft.com/office/officeart/2005/8/layout/chevron2"/>
    <dgm:cxn modelId="{8B9FBF7A-B8CF-48ED-B13C-AFBB66D3CEC6}" type="presOf" srcId="{3AAC6638-7619-4B49-BFCD-6350FD3D2BE0}" destId="{1EF7C4E5-D858-40C6-946B-381E4D09FF74}" srcOrd="0" destOrd="1" presId="urn:microsoft.com/office/officeart/2005/8/layout/chevron2"/>
    <dgm:cxn modelId="{9F5723CF-3A8E-4C6F-A2B0-EB059AAC79B4}" srcId="{80095E9E-4080-4DCF-ACD0-8F450F2A049D}" destId="{3AAC6638-7619-4B49-BFCD-6350FD3D2BE0}" srcOrd="1" destOrd="0" parTransId="{346ABFB6-14FC-4831-99F5-E5C5A7F32F39}" sibTransId="{231DFCD8-A39C-4211-A989-D8FEA6F77469}"/>
    <dgm:cxn modelId="{B8B2279F-244F-4FF3-98B6-1572FF3F37FF}" srcId="{00B95316-4348-45C5-9D5C-2D16E7335C05}" destId="{81A8AB3A-0315-4EE5-B07C-FF8E29C90251}" srcOrd="2" destOrd="0" parTransId="{FE5C56A3-2B16-4020-A210-EB56094285AF}" sibTransId="{0D5A9AB5-8118-4A8D-A94D-9A38A9E9A8EE}"/>
    <dgm:cxn modelId="{FB4702F5-689B-4BC9-9C8D-254809CA7C75}" type="presOf" srcId="{81A8AB3A-0315-4EE5-B07C-FF8E29C90251}" destId="{7883F67B-9C4E-42D3-8485-9546AF39FE67}" srcOrd="0" destOrd="2" presId="urn:microsoft.com/office/officeart/2005/8/layout/chevron2"/>
    <dgm:cxn modelId="{33CE4CEB-86FE-4836-A641-2C6362F3D468}" type="presOf" srcId="{84FDED4E-4F37-489B-BAD4-B8136C4FE086}" destId="{1EF7C4E5-D858-40C6-946B-381E4D09FF74}" srcOrd="0" destOrd="2" presId="urn:microsoft.com/office/officeart/2005/8/layout/chevron2"/>
    <dgm:cxn modelId="{16091B03-287A-48DD-9F94-070DC8183D65}" srcId="{09FFA451-3F43-40F5-9805-9A44C9600046}" destId="{BB5DB3BB-8AED-413E-9D21-A702DE228B1D}" srcOrd="4" destOrd="0" parTransId="{514078D7-4048-40B1-B778-B2FDF71D2C1D}" sibTransId="{EA902B0C-8BAB-4FF2-8BF8-9571D6DF49C3}"/>
    <dgm:cxn modelId="{BDE5EBA8-0D92-4EFF-896F-2298A9354D98}" srcId="{9954B81C-60B3-435E-BEC2-496F6E2E6A40}" destId="{5DE8CF3F-E17F-450E-9F37-BA5A560FB436}" srcOrd="1" destOrd="0" parTransId="{505C4591-6C87-4262-B3BC-6266E641A7C8}" sibTransId="{08ED1A3B-5721-481C-8C57-4858A0131E31}"/>
    <dgm:cxn modelId="{4E9594DD-0662-4A2D-A95E-EFAFAD95BFCF}" srcId="{09FFA451-3F43-40F5-9805-9A44C9600046}" destId="{00FDC76C-5D65-4AC3-846E-7C1740044175}" srcOrd="2" destOrd="0" parTransId="{EE581E32-4B46-478A-B9C5-36935FD9C240}" sibTransId="{55D4BF80-B6D0-4B40-8125-3D901813E3AE}"/>
    <dgm:cxn modelId="{35B65794-3D42-45AA-8C7F-D229B11501D1}" srcId="{00B95316-4348-45C5-9D5C-2D16E7335C05}" destId="{5AB72ABC-0C6D-49F1-9033-FE071E83ECD6}" srcOrd="3" destOrd="0" parTransId="{EFA7DBFF-7612-4231-9FB3-72A7F54247F8}" sibTransId="{F6431A9F-38C0-4AE8-B6E7-22B29B325C5A}"/>
    <dgm:cxn modelId="{2EC4D8DD-8E7A-4BA0-9959-E626FDF768C7}" type="presOf" srcId="{8626E51E-A75A-4218-B1F1-88919431CCE5}" destId="{1EF7C4E5-D858-40C6-946B-381E4D09FF74}" srcOrd="0" destOrd="0" presId="urn:microsoft.com/office/officeart/2005/8/layout/chevron2"/>
    <dgm:cxn modelId="{CFC0FD22-8EBA-4D01-8152-B62BCC7B4260}" srcId="{09FFA451-3F43-40F5-9805-9A44C9600046}" destId="{0ED4EEE0-1D74-4F0D-A367-F8AF8501FAC3}" srcOrd="3" destOrd="0" parTransId="{AD29FFE4-60AB-4535-A2DC-88A32028BD82}" sibTransId="{ED352FEC-83F5-4182-8D4F-BC6D0BBFE7FF}"/>
    <dgm:cxn modelId="{65840BE5-337A-412B-B347-89F21A921E71}" type="presOf" srcId="{5AB72ABC-0C6D-49F1-9033-FE071E83ECD6}" destId="{7883F67B-9C4E-42D3-8485-9546AF39FE67}" srcOrd="0" destOrd="3" presId="urn:microsoft.com/office/officeart/2005/8/layout/chevron2"/>
    <dgm:cxn modelId="{4B229BF2-4E0E-4357-A377-267ADC69D595}" srcId="{9954B81C-60B3-435E-BEC2-496F6E2E6A40}" destId="{00B95316-4348-45C5-9D5C-2D16E7335C05}" srcOrd="2" destOrd="0" parTransId="{984244C4-1847-46B7-94B5-01C7CC6EBDB3}" sibTransId="{F218F983-7A20-4AD6-8EC3-190001DB6CE6}"/>
    <dgm:cxn modelId="{ADA1C573-A072-4782-9B66-CB24F761F770}" type="presParOf" srcId="{C1BD1484-1420-4F09-88A6-9E1552716AFE}" destId="{67AFA962-A90B-4084-B396-550E1CA59E12}" srcOrd="0" destOrd="0" presId="urn:microsoft.com/office/officeart/2005/8/layout/chevron2"/>
    <dgm:cxn modelId="{EB4A140A-E002-425E-AF81-559916E24FFE}" type="presParOf" srcId="{67AFA962-A90B-4084-B396-550E1CA59E12}" destId="{E3EB3C2A-52ED-4EF4-B088-B8AC3F14BFEA}" srcOrd="0" destOrd="0" presId="urn:microsoft.com/office/officeart/2005/8/layout/chevron2"/>
    <dgm:cxn modelId="{1C70E5AB-EE52-4861-AEF9-DACCD47D9902}" type="presParOf" srcId="{67AFA962-A90B-4084-B396-550E1CA59E12}" destId="{E737D920-24F4-4450-B7C2-4985A2E17CB5}" srcOrd="1" destOrd="0" presId="urn:microsoft.com/office/officeart/2005/8/layout/chevron2"/>
    <dgm:cxn modelId="{0AF01020-3FDE-43AE-90BF-D856C71989BD}" type="presParOf" srcId="{C1BD1484-1420-4F09-88A6-9E1552716AFE}" destId="{61C11714-4037-4B82-A99F-FCDCD9765E4A}" srcOrd="1" destOrd="0" presId="urn:microsoft.com/office/officeart/2005/8/layout/chevron2"/>
    <dgm:cxn modelId="{0CB9FDD2-826A-4E33-8057-E20700C3CC35}" type="presParOf" srcId="{C1BD1484-1420-4F09-88A6-9E1552716AFE}" destId="{FEAC82B8-FD03-48A3-AC0E-A58A187DDE1E}" srcOrd="2" destOrd="0" presId="urn:microsoft.com/office/officeart/2005/8/layout/chevron2"/>
    <dgm:cxn modelId="{12C6D73F-B97E-4FC0-B428-F0AE8D5508FF}" type="presParOf" srcId="{FEAC82B8-FD03-48A3-AC0E-A58A187DDE1E}" destId="{5D1602A9-3863-464C-9B19-A451DF941063}" srcOrd="0" destOrd="0" presId="urn:microsoft.com/office/officeart/2005/8/layout/chevron2"/>
    <dgm:cxn modelId="{706331B8-DFB2-4CDF-A267-0C5AA1AE3BFC}" type="presParOf" srcId="{FEAC82B8-FD03-48A3-AC0E-A58A187DDE1E}" destId="{4A431D15-CB7F-4E8D-9417-8773538BA71C}" srcOrd="1" destOrd="0" presId="urn:microsoft.com/office/officeart/2005/8/layout/chevron2"/>
    <dgm:cxn modelId="{6FE097C0-22D0-425C-B733-D05E8FB989EF}" type="presParOf" srcId="{C1BD1484-1420-4F09-88A6-9E1552716AFE}" destId="{7E257DE2-84D8-4AE9-B6DD-FA82933AD852}" srcOrd="3" destOrd="0" presId="urn:microsoft.com/office/officeart/2005/8/layout/chevron2"/>
    <dgm:cxn modelId="{C7CC31D9-9884-4570-9250-A88E94DED2C6}" type="presParOf" srcId="{C1BD1484-1420-4F09-88A6-9E1552716AFE}" destId="{FA83C1F7-A98B-4FCD-AF27-51B31021933F}" srcOrd="4" destOrd="0" presId="urn:microsoft.com/office/officeart/2005/8/layout/chevron2"/>
    <dgm:cxn modelId="{E5F51FC0-364B-47A6-9CC2-3172EE786C70}" type="presParOf" srcId="{FA83C1F7-A98B-4FCD-AF27-51B31021933F}" destId="{31DC06E4-062B-4169-B323-398DF15AE297}" srcOrd="0" destOrd="0" presId="urn:microsoft.com/office/officeart/2005/8/layout/chevron2"/>
    <dgm:cxn modelId="{5599FA7E-9C84-4441-908F-E393FFED7456}" type="presParOf" srcId="{FA83C1F7-A98B-4FCD-AF27-51B31021933F}" destId="{7883F67B-9C4E-42D3-8485-9546AF39FE67}" srcOrd="1" destOrd="0" presId="urn:microsoft.com/office/officeart/2005/8/layout/chevron2"/>
    <dgm:cxn modelId="{F3A6F980-A294-401F-8FF8-7B4A2041905C}" type="presParOf" srcId="{C1BD1484-1420-4F09-88A6-9E1552716AFE}" destId="{FE4614E5-5872-4981-A39D-AB9C99E456CA}" srcOrd="5" destOrd="0" presId="urn:microsoft.com/office/officeart/2005/8/layout/chevron2"/>
    <dgm:cxn modelId="{659BE737-564B-4AFF-BAB6-25BBBB3136BD}" type="presParOf" srcId="{C1BD1484-1420-4F09-88A6-9E1552716AFE}" destId="{6CBFD3E2-54D5-4A37-99E0-7F900E1795BD}" srcOrd="6" destOrd="0" presId="urn:microsoft.com/office/officeart/2005/8/layout/chevron2"/>
    <dgm:cxn modelId="{85A8D34A-BB78-4C19-81F5-479C5D4CE0CE}" type="presParOf" srcId="{6CBFD3E2-54D5-4A37-99E0-7F900E1795BD}" destId="{B04A3925-48A0-4665-B662-57A8D9C78298}" srcOrd="0" destOrd="0" presId="urn:microsoft.com/office/officeart/2005/8/layout/chevron2"/>
    <dgm:cxn modelId="{1E16FE3D-994E-4676-B929-B68C2B8CBA70}" type="presParOf" srcId="{6CBFD3E2-54D5-4A37-99E0-7F900E1795BD}" destId="{25E599C0-FD1F-44F6-8FBE-A6BEA33E12F8}" srcOrd="1" destOrd="0" presId="urn:microsoft.com/office/officeart/2005/8/layout/chevron2"/>
    <dgm:cxn modelId="{7D9B4A6B-717D-4B36-BB2F-5CD485A15D65}" type="presParOf" srcId="{C1BD1484-1420-4F09-88A6-9E1552716AFE}" destId="{79C4B143-74B6-40DB-BF8C-04ABACC8EC48}" srcOrd="7" destOrd="0" presId="urn:microsoft.com/office/officeart/2005/8/layout/chevron2"/>
    <dgm:cxn modelId="{1D770550-C4C1-4694-B434-3A4EB52A7F88}" type="presParOf" srcId="{C1BD1484-1420-4F09-88A6-9E1552716AFE}" destId="{8A0722A1-8CFB-40E4-90FE-51355C16FDA8}" srcOrd="8" destOrd="0" presId="urn:microsoft.com/office/officeart/2005/8/layout/chevron2"/>
    <dgm:cxn modelId="{8E53FB85-20EA-4634-B738-BDF7C3FB4F82}" type="presParOf" srcId="{8A0722A1-8CFB-40E4-90FE-51355C16FDA8}" destId="{0B5246B1-2637-4BC3-A636-007D8B8B4420}" srcOrd="0" destOrd="0" presId="urn:microsoft.com/office/officeart/2005/8/layout/chevron2"/>
    <dgm:cxn modelId="{FA4E8F3F-5FB1-493A-8E20-F2CF3A511B98}" type="presParOf" srcId="{8A0722A1-8CFB-40E4-90FE-51355C16FDA8}" destId="{1EF7C4E5-D858-40C6-946B-381E4D09FF7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68F6CE-F36F-447E-A6A5-0F0F760F5111}" type="doc">
      <dgm:prSet loTypeId="urn:microsoft.com/office/officeart/2005/8/layout/radial5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876BA2D-F27D-400B-B56D-FD6C946C1865}">
      <dgm:prSet phldrT="[Текст]" custT="1"/>
      <dgm:spPr>
        <a:xfrm>
          <a:off x="2047030" y="100675"/>
          <a:ext cx="2448000" cy="1748009"/>
        </a:xfrm>
        <a:prstGeom prst="ellipse">
          <a:avLst/>
        </a:prstGeo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2000" b="1" dirty="0" smtClean="0">
              <a:solidFill>
                <a:schemeClr val="accent1"/>
              </a:solidFill>
              <a:latin typeface="Times New Roman"/>
              <a:ea typeface="+mn-ea"/>
              <a:cs typeface="+mn-cs"/>
            </a:rPr>
            <a:t>учитель-дефектолог</a:t>
          </a:r>
          <a:endParaRPr lang="ru-RU" sz="2000" b="1" dirty="0">
            <a:solidFill>
              <a:schemeClr val="accent1"/>
            </a:solidFill>
            <a:latin typeface="Times New Roman"/>
            <a:ea typeface="+mn-ea"/>
            <a:cs typeface="+mn-cs"/>
          </a:endParaRPr>
        </a:p>
      </dgm:t>
    </dgm:pt>
    <dgm:pt modelId="{77DFFC42-57D6-419F-97E1-EB0692C62CE4}" type="parTrans" cxnId="{E2217BBB-FA81-49E9-B68C-FF211AAF6E19}">
      <dgm:prSet/>
      <dgm:spPr>
        <a:xfrm rot="1915894">
          <a:off x="4137661" y="1858287"/>
          <a:ext cx="669245" cy="384559"/>
        </a:xfrm>
        <a:prstGeom prst="rightArrow">
          <a:avLst>
            <a:gd name="adj1" fmla="val 60000"/>
            <a:gd name="adj2" fmla="val 50000"/>
          </a:avLst>
        </a:prstGeom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>
            <a:solidFill>
              <a:srgbClr val="FFFFE9"/>
            </a:solidFill>
            <a:latin typeface="Times New Roman"/>
            <a:ea typeface="+mn-ea"/>
            <a:cs typeface="+mn-cs"/>
          </a:endParaRPr>
        </a:p>
      </dgm:t>
    </dgm:pt>
    <dgm:pt modelId="{2B5AF7CB-440C-40F1-BD1C-2E85D299C097}" type="sibTrans" cxnId="{E2217BBB-FA81-49E9-B68C-FF211AAF6E19}">
      <dgm:prSet/>
      <dgm:spPr/>
      <dgm:t>
        <a:bodyPr/>
        <a:lstStyle/>
        <a:p>
          <a:endParaRPr lang="ru-RU"/>
        </a:p>
      </dgm:t>
    </dgm:pt>
    <dgm:pt modelId="{3E3F1BB9-DBB2-49B4-B26C-3C84517A1B6D}">
      <dgm:prSet phldrT="[Текст]" custT="1"/>
      <dgm:spPr>
        <a:xfrm>
          <a:off x="7567269" y="100680"/>
          <a:ext cx="2448000" cy="1748009"/>
        </a:xfrm>
        <a:prstGeom prst="ellipse">
          <a:avLst/>
        </a:prstGeo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2000" b="1" smtClean="0">
              <a:solidFill>
                <a:schemeClr val="accent1"/>
              </a:solidFill>
              <a:latin typeface="Times New Roman"/>
              <a:ea typeface="+mn-ea"/>
              <a:cs typeface="+mn-cs"/>
            </a:rPr>
            <a:t>педагог-психолог</a:t>
          </a:r>
          <a:endParaRPr lang="ru-RU" sz="2000" b="1" dirty="0">
            <a:solidFill>
              <a:schemeClr val="accent1"/>
            </a:solidFill>
            <a:latin typeface="Times New Roman"/>
            <a:ea typeface="+mn-ea"/>
            <a:cs typeface="+mn-cs"/>
          </a:endParaRPr>
        </a:p>
      </dgm:t>
    </dgm:pt>
    <dgm:pt modelId="{609AB5CB-7CEC-42E3-B8E6-11CEB2C39F5F}" type="parTrans" cxnId="{E4B84AEF-AF46-4D82-B59D-BFFE1FF00772}">
      <dgm:prSet/>
      <dgm:spPr>
        <a:xfrm rot="8903137">
          <a:off x="6918317" y="1818464"/>
          <a:ext cx="758119" cy="349603"/>
        </a:xfrm>
        <a:prstGeom prst="rightArrow">
          <a:avLst>
            <a:gd name="adj1" fmla="val 60000"/>
            <a:gd name="adj2" fmla="val 50000"/>
          </a:avLst>
        </a:prstGeom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>
            <a:solidFill>
              <a:srgbClr val="FFFFE9"/>
            </a:solidFill>
            <a:latin typeface="Times New Roman"/>
            <a:ea typeface="+mn-ea"/>
            <a:cs typeface="+mn-cs"/>
          </a:endParaRPr>
        </a:p>
      </dgm:t>
    </dgm:pt>
    <dgm:pt modelId="{97A1966A-6C49-48C2-8C5D-A94BAE912361}" type="sibTrans" cxnId="{E4B84AEF-AF46-4D82-B59D-BFFE1FF00772}">
      <dgm:prSet/>
      <dgm:spPr/>
      <dgm:t>
        <a:bodyPr/>
        <a:lstStyle/>
        <a:p>
          <a:endParaRPr lang="ru-RU"/>
        </a:p>
      </dgm:t>
    </dgm:pt>
    <dgm:pt modelId="{4ECB7636-9D5D-43C6-AA0F-08F87701020E}">
      <dgm:prSet phldrT="[Текст]" custT="1"/>
      <dgm:spPr>
        <a:xfrm>
          <a:off x="8144875" y="1958290"/>
          <a:ext cx="2411998" cy="1748009"/>
        </a:xfrm>
        <a:prstGeom prst="ellipse">
          <a:avLst/>
        </a:prstGeo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2000" b="1" dirty="0" smtClean="0">
              <a:solidFill>
                <a:schemeClr val="accent1"/>
              </a:solidFill>
              <a:latin typeface="Times New Roman"/>
              <a:ea typeface="+mn-ea"/>
              <a:cs typeface="+mn-cs"/>
            </a:rPr>
            <a:t>учитель-логопед</a:t>
          </a:r>
          <a:endParaRPr lang="ru-RU" sz="2000" b="1" dirty="0">
            <a:solidFill>
              <a:schemeClr val="accent1"/>
            </a:solidFill>
            <a:latin typeface="Times New Roman"/>
            <a:ea typeface="+mn-ea"/>
            <a:cs typeface="+mn-cs"/>
          </a:endParaRPr>
        </a:p>
      </dgm:t>
    </dgm:pt>
    <dgm:pt modelId="{DF6927B6-F3F2-49D6-883D-2EB1D52DF62A}" type="parTrans" cxnId="{EAA1B8C4-9DBD-4D96-A0B1-78F335048A44}">
      <dgm:prSet/>
      <dgm:spPr>
        <a:xfrm rot="10867038">
          <a:off x="7162702" y="2690005"/>
          <a:ext cx="651947" cy="349603"/>
        </a:xfrm>
        <a:prstGeom prst="rightArrow">
          <a:avLst>
            <a:gd name="adj1" fmla="val 60000"/>
            <a:gd name="adj2" fmla="val 50000"/>
          </a:avLst>
        </a:prstGeom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>
            <a:solidFill>
              <a:srgbClr val="FFFFE9"/>
            </a:solidFill>
            <a:latin typeface="Times New Roman"/>
            <a:ea typeface="+mn-ea"/>
            <a:cs typeface="+mn-cs"/>
          </a:endParaRPr>
        </a:p>
      </dgm:t>
    </dgm:pt>
    <dgm:pt modelId="{F405DCC1-FB72-4CBF-929A-DECDEA22F9E9}" type="sibTrans" cxnId="{EAA1B8C4-9DBD-4D96-A0B1-78F335048A44}">
      <dgm:prSet/>
      <dgm:spPr/>
      <dgm:t>
        <a:bodyPr/>
        <a:lstStyle/>
        <a:p>
          <a:endParaRPr lang="ru-RU"/>
        </a:p>
      </dgm:t>
    </dgm:pt>
    <dgm:pt modelId="{F1F50D19-CA93-479F-BAFB-4DE92B97FD6D}">
      <dgm:prSet phldrT="[Текст]" custT="1"/>
      <dgm:spPr>
        <a:xfrm>
          <a:off x="7439141" y="3768899"/>
          <a:ext cx="2448000" cy="1748009"/>
        </a:xfrm>
        <a:prstGeom prst="ellipse">
          <a:avLst/>
        </a:prstGeo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2000" b="1" dirty="0" smtClean="0">
              <a:solidFill>
                <a:schemeClr val="accent1"/>
              </a:solidFill>
              <a:latin typeface="Times New Roman"/>
              <a:ea typeface="+mn-ea"/>
              <a:cs typeface="+mn-cs"/>
            </a:rPr>
            <a:t>социальный педагог</a:t>
          </a:r>
          <a:endParaRPr lang="ru-RU" sz="2000" b="1" dirty="0">
            <a:solidFill>
              <a:schemeClr val="accent1"/>
            </a:solidFill>
            <a:latin typeface="Times New Roman"/>
            <a:ea typeface="+mn-ea"/>
            <a:cs typeface="+mn-cs"/>
          </a:endParaRPr>
        </a:p>
      </dgm:t>
    </dgm:pt>
    <dgm:pt modelId="{F67BFB5B-1C0B-4124-A8DE-FB14DE8EBCA9}" type="parTrans" cxnId="{5E0DCFE7-F0B8-414A-A113-4FBF024B2577}">
      <dgm:prSet/>
      <dgm:spPr>
        <a:xfrm rot="13625045">
          <a:off x="6841413" y="3533137"/>
          <a:ext cx="540660" cy="349603"/>
        </a:xfrm>
        <a:prstGeom prst="rightArrow">
          <a:avLst>
            <a:gd name="adj1" fmla="val 60000"/>
            <a:gd name="adj2" fmla="val 50000"/>
          </a:avLst>
        </a:prstGeom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>
            <a:solidFill>
              <a:srgbClr val="FFFFE9"/>
            </a:solidFill>
            <a:latin typeface="Times New Roman"/>
            <a:ea typeface="+mn-ea"/>
            <a:cs typeface="+mn-cs"/>
          </a:endParaRPr>
        </a:p>
      </dgm:t>
    </dgm:pt>
    <dgm:pt modelId="{7D11397C-2868-4790-8B8C-BB9AA81725D9}" type="sibTrans" cxnId="{5E0DCFE7-F0B8-414A-A113-4FBF024B2577}">
      <dgm:prSet/>
      <dgm:spPr/>
      <dgm:t>
        <a:bodyPr/>
        <a:lstStyle/>
        <a:p>
          <a:endParaRPr lang="ru-RU"/>
        </a:p>
      </dgm:t>
    </dgm:pt>
    <dgm:pt modelId="{AB83930A-3686-465A-9A5C-3788C8F5CFE6}">
      <dgm:prSet phldrT="[Текст]" custT="1"/>
      <dgm:spPr>
        <a:xfrm>
          <a:off x="4973811" y="2025316"/>
          <a:ext cx="1942366" cy="178008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ru-RU" sz="2400" b="1" dirty="0">
            <a:latin typeface="Times New Roman"/>
            <a:ea typeface="+mn-ea"/>
            <a:cs typeface="+mn-cs"/>
          </a:endParaRPr>
        </a:p>
      </dgm:t>
    </dgm:pt>
    <dgm:pt modelId="{1E7A5506-C786-40E7-9E3C-C42650466E60}" type="sibTrans" cxnId="{A2189830-D381-4280-8B4E-2CFC96EDEACD}">
      <dgm:prSet/>
      <dgm:spPr/>
      <dgm:t>
        <a:bodyPr/>
        <a:lstStyle/>
        <a:p>
          <a:endParaRPr lang="ru-RU"/>
        </a:p>
      </dgm:t>
    </dgm:pt>
    <dgm:pt modelId="{828EF412-BF0C-4D36-AB07-B916C4ECA60D}" type="parTrans" cxnId="{A2189830-D381-4280-8B4E-2CFC96EDEACD}">
      <dgm:prSet/>
      <dgm:spPr/>
      <dgm:t>
        <a:bodyPr/>
        <a:lstStyle/>
        <a:p>
          <a:endParaRPr lang="ru-RU"/>
        </a:p>
      </dgm:t>
    </dgm:pt>
    <dgm:pt modelId="{970ADBF8-7240-411C-A7C9-FEE8D3305AAA}">
      <dgm:prSet phldrT="[Текст]" custT="1"/>
      <dgm:spPr>
        <a:xfrm>
          <a:off x="1174481" y="1848677"/>
          <a:ext cx="2451735" cy="1748009"/>
        </a:xfrm>
        <a:prstGeom prst="ellipse">
          <a:avLst/>
        </a:prstGeo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2000" b="1" dirty="0" smtClean="0">
              <a:solidFill>
                <a:schemeClr val="accent1"/>
              </a:solidFill>
              <a:latin typeface="Times New Roman"/>
              <a:ea typeface="+mn-ea"/>
              <a:cs typeface="+mn-cs"/>
            </a:rPr>
            <a:t>тьютор</a:t>
          </a:r>
          <a:endParaRPr lang="ru-RU" sz="2000" b="1" dirty="0">
            <a:solidFill>
              <a:schemeClr val="accent1"/>
            </a:solidFill>
            <a:latin typeface="Times New Roman"/>
            <a:ea typeface="+mn-ea"/>
            <a:cs typeface="+mn-cs"/>
          </a:endParaRPr>
        </a:p>
      </dgm:t>
    </dgm:pt>
    <dgm:pt modelId="{D84C1534-0525-4589-852B-13161C6E14DF}" type="parTrans" cxnId="{E70884E3-8533-4F71-8F71-10FE99E2ECEB}">
      <dgm:prSet/>
      <dgm:spPr>
        <a:xfrm rot="419872">
          <a:off x="3887507" y="2640917"/>
          <a:ext cx="780330" cy="349603"/>
        </a:xfrm>
        <a:prstGeom prst="rightArrow">
          <a:avLst>
            <a:gd name="adj1" fmla="val 60000"/>
            <a:gd name="adj2" fmla="val 50000"/>
          </a:avLst>
        </a:prstGeom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>
            <a:solidFill>
              <a:srgbClr val="FFFFE9"/>
            </a:solidFill>
            <a:latin typeface="Times New Roman"/>
            <a:ea typeface="+mn-ea"/>
            <a:cs typeface="+mn-cs"/>
          </a:endParaRPr>
        </a:p>
      </dgm:t>
    </dgm:pt>
    <dgm:pt modelId="{4AB3974E-0885-437F-9A4A-5199E6B544BD}" type="sibTrans" cxnId="{E70884E3-8533-4F71-8F71-10FE99E2ECEB}">
      <dgm:prSet/>
      <dgm:spPr/>
      <dgm:t>
        <a:bodyPr/>
        <a:lstStyle/>
        <a:p>
          <a:endParaRPr lang="ru-RU"/>
        </a:p>
      </dgm:t>
    </dgm:pt>
    <dgm:pt modelId="{8B188B73-47DD-414A-A5BF-834839CB0607}">
      <dgm:prSet phldrT="[Текст]" custT="1"/>
      <dgm:spPr>
        <a:xfrm>
          <a:off x="2054831" y="3747167"/>
          <a:ext cx="2448000" cy="1748009"/>
        </a:xfrm>
        <a:prstGeom prst="ellipse">
          <a:avLst/>
        </a:prstGeo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2000" b="1" dirty="0" smtClean="0">
              <a:solidFill>
                <a:schemeClr val="accent1"/>
              </a:solidFill>
              <a:latin typeface="Times New Roman"/>
              <a:ea typeface="+mn-ea"/>
              <a:cs typeface="+mn-cs"/>
            </a:rPr>
            <a:t>учитель адаптивной физкультуры</a:t>
          </a:r>
          <a:endParaRPr lang="ru-RU" sz="2000" b="1" dirty="0">
            <a:solidFill>
              <a:schemeClr val="accent1"/>
            </a:solidFill>
            <a:latin typeface="Times New Roman"/>
            <a:ea typeface="+mn-ea"/>
            <a:cs typeface="+mn-cs"/>
          </a:endParaRPr>
        </a:p>
      </dgm:t>
    </dgm:pt>
    <dgm:pt modelId="{EEA86187-AB7A-4B0E-970B-45C77B3FDE15}" type="parTrans" cxnId="{42E548D5-3243-4C7B-B7D4-528C045C72D9}">
      <dgm:prSet/>
      <dgm:spPr>
        <a:xfrm rot="19525027">
          <a:off x="4382465" y="3547392"/>
          <a:ext cx="602917" cy="349603"/>
        </a:xfrm>
        <a:prstGeom prst="rightArrow">
          <a:avLst>
            <a:gd name="adj1" fmla="val 60000"/>
            <a:gd name="adj2" fmla="val 50000"/>
          </a:avLst>
        </a:prstGeom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>
            <a:solidFill>
              <a:srgbClr val="FFFFE9"/>
            </a:solidFill>
            <a:latin typeface="Times New Roman"/>
            <a:ea typeface="+mn-ea"/>
            <a:cs typeface="+mn-cs"/>
          </a:endParaRPr>
        </a:p>
      </dgm:t>
    </dgm:pt>
    <dgm:pt modelId="{3356FCBA-279C-45B5-AFB0-B58B821D08EA}" type="sibTrans" cxnId="{42E548D5-3243-4C7B-B7D4-528C045C72D9}">
      <dgm:prSet/>
      <dgm:spPr/>
      <dgm:t>
        <a:bodyPr/>
        <a:lstStyle/>
        <a:p>
          <a:endParaRPr lang="ru-RU"/>
        </a:p>
      </dgm:t>
    </dgm:pt>
    <dgm:pt modelId="{FBB2D397-60F3-47C0-B8FB-0D4D10DAF26F}">
      <dgm:prSet phldrT="[Текст]" custT="1"/>
      <dgm:spPr>
        <a:xfrm>
          <a:off x="4663285" y="4067384"/>
          <a:ext cx="2448000" cy="1800005"/>
        </a:xfrm>
        <a:prstGeom prst="ellipse">
          <a:avLst/>
        </a:prstGeo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2000" b="1" dirty="0" smtClean="0">
              <a:solidFill>
                <a:schemeClr val="accent1"/>
              </a:solidFill>
              <a:latin typeface="Times New Roman"/>
              <a:ea typeface="+mn-ea"/>
              <a:cs typeface="+mn-cs"/>
            </a:rPr>
            <a:t>родители</a:t>
          </a:r>
          <a:endParaRPr lang="ru-RU" sz="2000" b="1" dirty="0">
            <a:solidFill>
              <a:schemeClr val="accent1"/>
            </a:solidFill>
            <a:latin typeface="Times New Roman"/>
            <a:ea typeface="+mn-ea"/>
            <a:cs typeface="+mn-cs"/>
          </a:endParaRPr>
        </a:p>
      </dgm:t>
    </dgm:pt>
    <dgm:pt modelId="{C7B87A30-B999-429C-B4E4-84D295507FE8}" type="parTrans" cxnId="{B7AF8F16-6D6D-4F57-9194-11E8BD6EEAB9}">
      <dgm:prSet/>
      <dgm:spPr>
        <a:xfrm rot="5496654" flipH="1" flipV="1">
          <a:off x="5687020" y="3793595"/>
          <a:ext cx="365415" cy="351628"/>
        </a:xfrm>
        <a:prstGeom prst="rightArrow">
          <a:avLst>
            <a:gd name="adj1" fmla="val 60000"/>
            <a:gd name="adj2" fmla="val 50000"/>
          </a:avLst>
        </a:prstGeom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>
            <a:solidFill>
              <a:srgbClr val="FFFFE9"/>
            </a:solidFill>
            <a:latin typeface="Times New Roman"/>
            <a:ea typeface="+mn-ea"/>
            <a:cs typeface="+mn-cs"/>
          </a:endParaRPr>
        </a:p>
      </dgm:t>
    </dgm:pt>
    <dgm:pt modelId="{7491F690-AA95-4AAE-8114-9CC14346E632}" type="sibTrans" cxnId="{B7AF8F16-6D6D-4F57-9194-11E8BD6EEAB9}">
      <dgm:prSet/>
      <dgm:spPr/>
      <dgm:t>
        <a:bodyPr/>
        <a:lstStyle/>
        <a:p>
          <a:endParaRPr lang="ru-RU"/>
        </a:p>
      </dgm:t>
    </dgm:pt>
    <dgm:pt modelId="{FE188EF9-3013-460E-B08F-AACD9666A4CD}">
      <dgm:prSet phldrT="[Текст]" custT="1"/>
      <dgm:spPr>
        <a:xfrm>
          <a:off x="4728288" y="0"/>
          <a:ext cx="2446693" cy="1800005"/>
        </a:xfrm>
        <a:prstGeom prst="ellipse">
          <a:avLst/>
        </a:prstGeo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2000" b="1" dirty="0" smtClean="0">
              <a:solidFill>
                <a:schemeClr val="accent1"/>
              </a:solidFill>
              <a:latin typeface="Times New Roman"/>
              <a:ea typeface="+mn-ea"/>
              <a:cs typeface="+mn-cs"/>
            </a:rPr>
            <a:t>классный руководитель</a:t>
          </a:r>
          <a:endParaRPr lang="ru-RU" sz="2000" b="1" dirty="0">
            <a:solidFill>
              <a:schemeClr val="accent1"/>
            </a:solidFill>
            <a:latin typeface="Times New Roman"/>
            <a:ea typeface="+mn-ea"/>
            <a:cs typeface="+mn-cs"/>
          </a:endParaRPr>
        </a:p>
      </dgm:t>
    </dgm:pt>
    <dgm:pt modelId="{9E5AD200-EB2C-4F83-977C-D2157487AFB1}" type="parTrans" cxnId="{0D15D0D3-6EAA-4B59-B465-CFA0D7945411}">
      <dgm:prSet/>
      <dgm:spPr>
        <a:xfrm rot="5076289">
          <a:off x="5791675" y="1780212"/>
          <a:ext cx="286833" cy="349603"/>
        </a:xfrm>
        <a:prstGeom prst="rightArrow">
          <a:avLst>
            <a:gd name="adj1" fmla="val 60000"/>
            <a:gd name="adj2" fmla="val 50000"/>
          </a:avLst>
        </a:prstGeom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 dirty="0">
            <a:solidFill>
              <a:srgbClr val="FFFFE9"/>
            </a:solidFill>
            <a:latin typeface="Times New Roman"/>
            <a:ea typeface="+mn-ea"/>
            <a:cs typeface="+mn-cs"/>
          </a:endParaRPr>
        </a:p>
      </dgm:t>
    </dgm:pt>
    <dgm:pt modelId="{3A81E368-E628-4323-9E5E-8DE0AFDE2AF8}" type="sibTrans" cxnId="{0D15D0D3-6EAA-4B59-B465-CFA0D7945411}">
      <dgm:prSet/>
      <dgm:spPr/>
      <dgm:t>
        <a:bodyPr/>
        <a:lstStyle/>
        <a:p>
          <a:endParaRPr lang="ru-RU"/>
        </a:p>
      </dgm:t>
    </dgm:pt>
    <dgm:pt modelId="{07B81FAB-7D9C-4767-BC92-7BDB3B60ECE8}" type="pres">
      <dgm:prSet presAssocID="{EF68F6CE-F36F-447E-A6A5-0F0F760F511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2D2B09-4BC4-4565-960F-2FA407834770}" type="pres">
      <dgm:prSet presAssocID="{AB83930A-3686-465A-9A5C-3788C8F5CFE6}" presName="centerShape" presStyleLbl="node0" presStyleIdx="0" presStyleCnt="1" custScaleX="157883" custScaleY="145738" custLinFactNeighborX="2176" custLinFactNeighborY="-544"/>
      <dgm:spPr/>
      <dgm:t>
        <a:bodyPr/>
        <a:lstStyle/>
        <a:p>
          <a:endParaRPr lang="ru-RU"/>
        </a:p>
      </dgm:t>
    </dgm:pt>
    <dgm:pt modelId="{6371765B-0FA2-4893-969B-3B5223E2A12C}" type="pres">
      <dgm:prSet presAssocID="{77DFFC42-57D6-419F-97E1-EB0692C62CE4}" presName="parTrans" presStyleLbl="sibTrans2D1" presStyleIdx="0" presStyleCnt="8" custAng="10557635" custScaleX="96942" custScaleY="76314" custLinFactNeighborX="-28982" custLinFactNeighborY="11677"/>
      <dgm:spPr/>
      <dgm:t>
        <a:bodyPr/>
        <a:lstStyle/>
        <a:p>
          <a:endParaRPr lang="ru-RU"/>
        </a:p>
      </dgm:t>
    </dgm:pt>
    <dgm:pt modelId="{4FC59A2B-D843-4038-88CB-CE69CFEEFE90}" type="pres">
      <dgm:prSet presAssocID="{77DFFC42-57D6-419F-97E1-EB0692C62CE4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29CD2EA6-C33C-42B7-9EE9-DBF7916D7E42}" type="pres">
      <dgm:prSet presAssocID="{9876BA2D-F27D-400B-B56D-FD6C946C1865}" presName="node" presStyleLbl="node1" presStyleIdx="0" presStyleCnt="8" custScaleX="183522" custScaleY="131045" custRadScaleRad="142760" custRadScaleInc="-233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48B46-4B60-4C29-9401-B78DFD18E70C}" type="pres">
      <dgm:prSet presAssocID="{609AB5CB-7CEC-42E3-B8E6-11CEB2C39F5F}" presName="parTrans" presStyleLbl="sibTrans2D1" presStyleIdx="1" presStyleCnt="8" custAng="10960378" custScaleY="69377" custLinFactNeighborX="0" custLinFactNeighborY="0"/>
      <dgm:spPr/>
      <dgm:t>
        <a:bodyPr/>
        <a:lstStyle/>
        <a:p>
          <a:endParaRPr lang="ru-RU"/>
        </a:p>
      </dgm:t>
    </dgm:pt>
    <dgm:pt modelId="{1A0AB077-8A4B-4071-BDB6-C62F40A966D9}" type="pres">
      <dgm:prSet presAssocID="{609AB5CB-7CEC-42E3-B8E6-11CEB2C39F5F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209553D2-587B-4F5D-83F9-1BD0ABF0031C}" type="pres">
      <dgm:prSet presAssocID="{3E3F1BB9-DBB2-49B4-B26C-3C84517A1B6D}" presName="node" presStyleLbl="node1" presStyleIdx="1" presStyleCnt="8" custScaleX="183522" custScaleY="131045" custRadScaleRad="156029" custRadScaleInc="50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FF839-58FC-4DC3-9347-FCF116B35E05}" type="pres">
      <dgm:prSet presAssocID="{DF6927B6-F3F2-49D6-883D-2EB1D52DF62A}" presName="parTrans" presStyleLbl="sibTrans2D1" presStyleIdx="2" presStyleCnt="8" custAng="10950864" custScaleY="69377" custLinFactNeighborX="-3616" custLinFactNeighborY="-2447"/>
      <dgm:spPr/>
      <dgm:t>
        <a:bodyPr/>
        <a:lstStyle/>
        <a:p>
          <a:endParaRPr lang="ru-RU"/>
        </a:p>
      </dgm:t>
    </dgm:pt>
    <dgm:pt modelId="{88800C03-CC6D-4550-81DF-00ADAA802539}" type="pres">
      <dgm:prSet presAssocID="{DF6927B6-F3F2-49D6-883D-2EB1D52DF62A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4269ACC0-228F-41E9-978B-31A1990DAAD2}" type="pres">
      <dgm:prSet presAssocID="{4ECB7636-9D5D-43C6-AA0F-08F87701020E}" presName="node" presStyleLbl="node1" presStyleIdx="2" presStyleCnt="8" custScaleX="180823" custScaleY="131045" custRadScaleRad="154517" custRadScaleInc="-7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2334B-C133-40C2-BE31-0190936527F2}" type="pres">
      <dgm:prSet presAssocID="{F67BFB5B-1C0B-4124-A8DE-FB14DE8EBCA9}" presName="parTrans" presStyleLbl="sibTrans2D1" presStyleIdx="3" presStyleCnt="8" custAng="11678743" custScaleX="85598" custScaleY="69377" custLinFactNeighborX="-18859" custLinFactNeighborY="-4895"/>
      <dgm:spPr/>
      <dgm:t>
        <a:bodyPr/>
        <a:lstStyle/>
        <a:p>
          <a:endParaRPr lang="ru-RU"/>
        </a:p>
      </dgm:t>
    </dgm:pt>
    <dgm:pt modelId="{770F3BC3-26A8-4597-AF17-BFF5B7DBD55C}" type="pres">
      <dgm:prSet presAssocID="{F67BFB5B-1C0B-4124-A8DE-FB14DE8EBCA9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C29D2534-9971-4E0A-97FB-81C0E726101B}" type="pres">
      <dgm:prSet presAssocID="{F1F50D19-CA93-479F-BAFB-4DE92B97FD6D}" presName="node" presStyleLbl="node1" presStyleIdx="3" presStyleCnt="8" custScaleX="183522" custScaleY="131045" custRadScaleRad="145056" custRadScaleInc="-61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B6895-818F-4F6F-825D-38F058CF1D44}" type="pres">
      <dgm:prSet presAssocID="{D84C1534-0525-4589-852B-13161C6E14DF}" presName="parTrans" presStyleLbl="sibTrans2D1" presStyleIdx="4" presStyleCnt="8" custAng="11033188" custScaleX="108671" custScaleY="69377" custLinFactNeighborX="-5809" custLinFactNeighborY="-2238"/>
      <dgm:spPr/>
      <dgm:t>
        <a:bodyPr/>
        <a:lstStyle/>
        <a:p>
          <a:endParaRPr lang="ru-RU"/>
        </a:p>
      </dgm:t>
    </dgm:pt>
    <dgm:pt modelId="{FA410713-6BA9-4B10-A308-A560554CB45C}" type="pres">
      <dgm:prSet presAssocID="{D84C1534-0525-4589-852B-13161C6E14DF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0DD523EA-F012-4475-94BB-59C7EC05612D}" type="pres">
      <dgm:prSet presAssocID="{970ADBF8-7240-411C-A7C9-FEE8D3305AAA}" presName="node" presStyleLbl="node1" presStyleIdx="4" presStyleCnt="8" custScaleX="183802" custScaleY="131045" custRadScaleRad="152157" custRadScaleInc="416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CDC65-866D-4E74-B9A9-6B594F14F169}" type="pres">
      <dgm:prSet presAssocID="{EEA86187-AB7A-4B0E-970B-45C77B3FDE15}" presName="parTrans" presStyleLbl="sibTrans2D1" presStyleIdx="5" presStyleCnt="8" custAng="10681694" custScaleY="69377"/>
      <dgm:spPr/>
      <dgm:t>
        <a:bodyPr/>
        <a:lstStyle/>
        <a:p>
          <a:endParaRPr lang="ru-RU"/>
        </a:p>
      </dgm:t>
    </dgm:pt>
    <dgm:pt modelId="{2606C137-ECBA-4E36-8FD1-60C13F97D823}" type="pres">
      <dgm:prSet presAssocID="{EEA86187-AB7A-4B0E-970B-45C77B3FDE15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9173C84F-CA8B-42C4-A1EF-C8A86B0ADEED}" type="pres">
      <dgm:prSet presAssocID="{8B188B73-47DD-414A-A5BF-834839CB0607}" presName="node" presStyleLbl="node1" presStyleIdx="5" presStyleCnt="8" custScaleX="183522" custScaleY="131045" custRadScaleRad="135239" custRadScaleInc="52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89CD7-B88A-4F18-8DC1-94681615481A}" type="pres">
      <dgm:prSet presAssocID="{C7B87A30-B999-429C-B4E4-84D295507FE8}" presName="parTrans" presStyleLbl="sibTrans2D1" presStyleIdx="6" presStyleCnt="8" custFlipVert="1" custFlipHor="1" custScaleX="262583" custScaleY="69779" custLinFactNeighborX="-33532" custLinFactNeighborY="7343"/>
      <dgm:spPr/>
      <dgm:t>
        <a:bodyPr/>
        <a:lstStyle/>
        <a:p>
          <a:endParaRPr lang="ru-RU"/>
        </a:p>
      </dgm:t>
    </dgm:pt>
    <dgm:pt modelId="{AB0838BF-E229-446C-BC11-5CB95F52AEF3}" type="pres">
      <dgm:prSet presAssocID="{C7B87A30-B999-429C-B4E4-84D295507FE8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B7A4AB3B-77EF-4860-9312-C4DC1247A4EB}" type="pres">
      <dgm:prSet presAssocID="{FBB2D397-60F3-47C0-B8FB-0D4D10DAF26F}" presName="node" presStyleLbl="node1" presStyleIdx="6" presStyleCnt="8" custScaleX="183522" custScaleY="95462" custRadScaleRad="89360" custRadScaleInc="-405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1C484B-FEA3-45EF-B010-A640C87B7F73}" type="pres">
      <dgm:prSet presAssocID="{9E5AD200-EB2C-4F83-977C-D2157487AFB1}" presName="parTrans" presStyleLbl="sibTrans2D1" presStyleIdx="7" presStyleCnt="8" custAng="10754639" custScaleX="160795" custScaleY="66464" custLinFactNeighborX="-11049" custLinFactNeighborY="7734"/>
      <dgm:spPr/>
      <dgm:t>
        <a:bodyPr/>
        <a:lstStyle/>
        <a:p>
          <a:endParaRPr lang="ru-RU"/>
        </a:p>
      </dgm:t>
    </dgm:pt>
    <dgm:pt modelId="{ED53F2AE-79CA-4605-8615-F82F0DE2A4A3}" type="pres">
      <dgm:prSet presAssocID="{9E5AD200-EB2C-4F83-977C-D2157487AFB1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D1D293DD-0AF2-4371-BB22-61633ECC0A4A}" type="pres">
      <dgm:prSet presAssocID="{FE188EF9-3013-460E-B08F-AACD9666A4CD}" presName="node" presStyleLbl="node1" presStyleIdx="7" presStyleCnt="8" custScaleX="183424" custScaleY="101177" custRadScaleRad="97843" custRadScaleInc="214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E3BBEC-9B41-4A6B-AFB9-8A6C782267ED}" type="presOf" srcId="{C7B87A30-B999-429C-B4E4-84D295507FE8}" destId="{AB0838BF-E229-446C-BC11-5CB95F52AEF3}" srcOrd="1" destOrd="0" presId="urn:microsoft.com/office/officeart/2005/8/layout/radial5"/>
    <dgm:cxn modelId="{964F7518-C153-4270-9FD4-D1D391F11C10}" type="presOf" srcId="{D84C1534-0525-4589-852B-13161C6E14DF}" destId="{FA410713-6BA9-4B10-A308-A560554CB45C}" srcOrd="1" destOrd="0" presId="urn:microsoft.com/office/officeart/2005/8/layout/radial5"/>
    <dgm:cxn modelId="{8A8E8EA6-2531-4DAF-B08C-586748FED2C8}" type="presOf" srcId="{3E3F1BB9-DBB2-49B4-B26C-3C84517A1B6D}" destId="{209553D2-587B-4F5D-83F9-1BD0ABF0031C}" srcOrd="0" destOrd="0" presId="urn:microsoft.com/office/officeart/2005/8/layout/radial5"/>
    <dgm:cxn modelId="{A2189830-D381-4280-8B4E-2CFC96EDEACD}" srcId="{EF68F6CE-F36F-447E-A6A5-0F0F760F5111}" destId="{AB83930A-3686-465A-9A5C-3788C8F5CFE6}" srcOrd="0" destOrd="0" parTransId="{828EF412-BF0C-4D36-AB07-B916C4ECA60D}" sibTransId="{1E7A5506-C786-40E7-9E3C-C42650466E60}"/>
    <dgm:cxn modelId="{E2217BBB-FA81-49E9-B68C-FF211AAF6E19}" srcId="{AB83930A-3686-465A-9A5C-3788C8F5CFE6}" destId="{9876BA2D-F27D-400B-B56D-FD6C946C1865}" srcOrd="0" destOrd="0" parTransId="{77DFFC42-57D6-419F-97E1-EB0692C62CE4}" sibTransId="{2B5AF7CB-440C-40F1-BD1C-2E85D299C097}"/>
    <dgm:cxn modelId="{EAA1B8C4-9DBD-4D96-A0B1-78F335048A44}" srcId="{AB83930A-3686-465A-9A5C-3788C8F5CFE6}" destId="{4ECB7636-9D5D-43C6-AA0F-08F87701020E}" srcOrd="2" destOrd="0" parTransId="{DF6927B6-F3F2-49D6-883D-2EB1D52DF62A}" sibTransId="{F405DCC1-FB72-4CBF-929A-DECDEA22F9E9}"/>
    <dgm:cxn modelId="{7E810B98-B84E-4F30-B458-294E64341D80}" type="presOf" srcId="{77DFFC42-57D6-419F-97E1-EB0692C62CE4}" destId="{4FC59A2B-D843-4038-88CB-CE69CFEEFE90}" srcOrd="1" destOrd="0" presId="urn:microsoft.com/office/officeart/2005/8/layout/radial5"/>
    <dgm:cxn modelId="{E70884E3-8533-4F71-8F71-10FE99E2ECEB}" srcId="{AB83930A-3686-465A-9A5C-3788C8F5CFE6}" destId="{970ADBF8-7240-411C-A7C9-FEE8D3305AAA}" srcOrd="4" destOrd="0" parTransId="{D84C1534-0525-4589-852B-13161C6E14DF}" sibTransId="{4AB3974E-0885-437F-9A4A-5199E6B544BD}"/>
    <dgm:cxn modelId="{42E548D5-3243-4C7B-B7D4-528C045C72D9}" srcId="{AB83930A-3686-465A-9A5C-3788C8F5CFE6}" destId="{8B188B73-47DD-414A-A5BF-834839CB0607}" srcOrd="5" destOrd="0" parTransId="{EEA86187-AB7A-4B0E-970B-45C77B3FDE15}" sibTransId="{3356FCBA-279C-45B5-AFB0-B58B821D08EA}"/>
    <dgm:cxn modelId="{E4B84AEF-AF46-4D82-B59D-BFFE1FF00772}" srcId="{AB83930A-3686-465A-9A5C-3788C8F5CFE6}" destId="{3E3F1BB9-DBB2-49B4-B26C-3C84517A1B6D}" srcOrd="1" destOrd="0" parTransId="{609AB5CB-7CEC-42E3-B8E6-11CEB2C39F5F}" sibTransId="{97A1966A-6C49-48C2-8C5D-A94BAE912361}"/>
    <dgm:cxn modelId="{409CF35D-32C6-43C4-BE80-19373DB9FDAE}" type="presOf" srcId="{4ECB7636-9D5D-43C6-AA0F-08F87701020E}" destId="{4269ACC0-228F-41E9-978B-31A1990DAAD2}" srcOrd="0" destOrd="0" presId="urn:microsoft.com/office/officeart/2005/8/layout/radial5"/>
    <dgm:cxn modelId="{BAC6BA66-FBC2-4B53-827E-F523600C99FD}" type="presOf" srcId="{DF6927B6-F3F2-49D6-883D-2EB1D52DF62A}" destId="{88800C03-CC6D-4550-81DF-00ADAA802539}" srcOrd="1" destOrd="0" presId="urn:microsoft.com/office/officeart/2005/8/layout/radial5"/>
    <dgm:cxn modelId="{E48291CA-9094-48E0-A16D-1F18C37AA452}" type="presOf" srcId="{EEA86187-AB7A-4B0E-970B-45C77B3FDE15}" destId="{2606C137-ECBA-4E36-8FD1-60C13F97D823}" srcOrd="1" destOrd="0" presId="urn:microsoft.com/office/officeart/2005/8/layout/radial5"/>
    <dgm:cxn modelId="{0D15D0D3-6EAA-4B59-B465-CFA0D7945411}" srcId="{AB83930A-3686-465A-9A5C-3788C8F5CFE6}" destId="{FE188EF9-3013-460E-B08F-AACD9666A4CD}" srcOrd="7" destOrd="0" parTransId="{9E5AD200-EB2C-4F83-977C-D2157487AFB1}" sibTransId="{3A81E368-E628-4323-9E5E-8DE0AFDE2AF8}"/>
    <dgm:cxn modelId="{AA936E39-EB14-450D-B16D-206CCF79DC61}" type="presOf" srcId="{77DFFC42-57D6-419F-97E1-EB0692C62CE4}" destId="{6371765B-0FA2-4893-969B-3B5223E2A12C}" srcOrd="0" destOrd="0" presId="urn:microsoft.com/office/officeart/2005/8/layout/radial5"/>
    <dgm:cxn modelId="{68B8BFE1-F675-49DF-9FE5-3939B43ADFCD}" type="presOf" srcId="{FE188EF9-3013-460E-B08F-AACD9666A4CD}" destId="{D1D293DD-0AF2-4371-BB22-61633ECC0A4A}" srcOrd="0" destOrd="0" presId="urn:microsoft.com/office/officeart/2005/8/layout/radial5"/>
    <dgm:cxn modelId="{8CEA64C4-FBF9-49DE-8DAA-0699F8E33C3C}" type="presOf" srcId="{970ADBF8-7240-411C-A7C9-FEE8D3305AAA}" destId="{0DD523EA-F012-4475-94BB-59C7EC05612D}" srcOrd="0" destOrd="0" presId="urn:microsoft.com/office/officeart/2005/8/layout/radial5"/>
    <dgm:cxn modelId="{0618C7E1-B520-44BA-AB8A-E04F547DF7F3}" type="presOf" srcId="{9E5AD200-EB2C-4F83-977C-D2157487AFB1}" destId="{ED53F2AE-79CA-4605-8615-F82F0DE2A4A3}" srcOrd="1" destOrd="0" presId="urn:microsoft.com/office/officeart/2005/8/layout/radial5"/>
    <dgm:cxn modelId="{E93F4DD3-5881-4C7E-B064-ED6DC4723F4B}" type="presOf" srcId="{DF6927B6-F3F2-49D6-883D-2EB1D52DF62A}" destId="{FFFFF839-58FC-4DC3-9347-FCF116B35E05}" srcOrd="0" destOrd="0" presId="urn:microsoft.com/office/officeart/2005/8/layout/radial5"/>
    <dgm:cxn modelId="{9B5D3353-5635-4248-A92C-41FD407E1CE7}" type="presOf" srcId="{C7B87A30-B999-429C-B4E4-84D295507FE8}" destId="{AD489CD7-B88A-4F18-8DC1-94681615481A}" srcOrd="0" destOrd="0" presId="urn:microsoft.com/office/officeart/2005/8/layout/radial5"/>
    <dgm:cxn modelId="{4D7D1DCE-146B-47C7-A018-B033ECD8C402}" type="presOf" srcId="{609AB5CB-7CEC-42E3-B8E6-11CEB2C39F5F}" destId="{1A0AB077-8A4B-4071-BDB6-C62F40A966D9}" srcOrd="1" destOrd="0" presId="urn:microsoft.com/office/officeart/2005/8/layout/radial5"/>
    <dgm:cxn modelId="{02BB9C76-08DE-4D0D-97FA-3F543836F724}" type="presOf" srcId="{AB83930A-3686-465A-9A5C-3788C8F5CFE6}" destId="{6C2D2B09-4BC4-4565-960F-2FA407834770}" srcOrd="0" destOrd="0" presId="urn:microsoft.com/office/officeart/2005/8/layout/radial5"/>
    <dgm:cxn modelId="{3D45B987-765B-4672-9FDC-2253449D69FD}" type="presOf" srcId="{9876BA2D-F27D-400B-B56D-FD6C946C1865}" destId="{29CD2EA6-C33C-42B7-9EE9-DBF7916D7E42}" srcOrd="0" destOrd="0" presId="urn:microsoft.com/office/officeart/2005/8/layout/radial5"/>
    <dgm:cxn modelId="{8A696491-D66C-479B-B4E4-96DC10BF8F6B}" type="presOf" srcId="{F67BFB5B-1C0B-4124-A8DE-FB14DE8EBCA9}" destId="{770F3BC3-26A8-4597-AF17-BFF5B7DBD55C}" srcOrd="1" destOrd="0" presId="urn:microsoft.com/office/officeart/2005/8/layout/radial5"/>
    <dgm:cxn modelId="{B7AF8F16-6D6D-4F57-9194-11E8BD6EEAB9}" srcId="{AB83930A-3686-465A-9A5C-3788C8F5CFE6}" destId="{FBB2D397-60F3-47C0-B8FB-0D4D10DAF26F}" srcOrd="6" destOrd="0" parTransId="{C7B87A30-B999-429C-B4E4-84D295507FE8}" sibTransId="{7491F690-AA95-4AAE-8114-9CC14346E632}"/>
    <dgm:cxn modelId="{6C8D1B15-D1F7-4B98-81DF-00C1CEB68286}" type="presOf" srcId="{D84C1534-0525-4589-852B-13161C6E14DF}" destId="{B3AB6895-818F-4F6F-825D-38F058CF1D44}" srcOrd="0" destOrd="0" presId="urn:microsoft.com/office/officeart/2005/8/layout/radial5"/>
    <dgm:cxn modelId="{B3EAF67D-77EA-4445-9D5E-B57239C76C06}" type="presOf" srcId="{F67BFB5B-1C0B-4124-A8DE-FB14DE8EBCA9}" destId="{5412334B-C133-40C2-BE31-0190936527F2}" srcOrd="0" destOrd="0" presId="urn:microsoft.com/office/officeart/2005/8/layout/radial5"/>
    <dgm:cxn modelId="{FE13A105-DD06-4338-BB5E-B77314FC2DA5}" type="presOf" srcId="{609AB5CB-7CEC-42E3-B8E6-11CEB2C39F5F}" destId="{4B148B46-4B60-4C29-9401-B78DFD18E70C}" srcOrd="0" destOrd="0" presId="urn:microsoft.com/office/officeart/2005/8/layout/radial5"/>
    <dgm:cxn modelId="{64D8C7B4-DF79-4092-A3D5-A8BCB0116DE8}" type="presOf" srcId="{9E5AD200-EB2C-4F83-977C-D2157487AFB1}" destId="{FD1C484B-FEA3-45EF-B010-A640C87B7F73}" srcOrd="0" destOrd="0" presId="urn:microsoft.com/office/officeart/2005/8/layout/radial5"/>
    <dgm:cxn modelId="{454B2C32-00EF-4C56-9043-52A34DDF843F}" type="presOf" srcId="{FBB2D397-60F3-47C0-B8FB-0D4D10DAF26F}" destId="{B7A4AB3B-77EF-4860-9312-C4DC1247A4EB}" srcOrd="0" destOrd="0" presId="urn:microsoft.com/office/officeart/2005/8/layout/radial5"/>
    <dgm:cxn modelId="{708BDEDA-D2FB-4EC8-AF46-7BA8CBE077DE}" type="presOf" srcId="{EEA86187-AB7A-4B0E-970B-45C77B3FDE15}" destId="{382CDC65-866D-4E74-B9A9-6B594F14F169}" srcOrd="0" destOrd="0" presId="urn:microsoft.com/office/officeart/2005/8/layout/radial5"/>
    <dgm:cxn modelId="{4028EB74-88E5-4E4E-91EA-90EA17542818}" type="presOf" srcId="{F1F50D19-CA93-479F-BAFB-4DE92B97FD6D}" destId="{C29D2534-9971-4E0A-97FB-81C0E726101B}" srcOrd="0" destOrd="0" presId="urn:microsoft.com/office/officeart/2005/8/layout/radial5"/>
    <dgm:cxn modelId="{3034D40B-2BF8-4949-A402-735E1D516D6A}" type="presOf" srcId="{EF68F6CE-F36F-447E-A6A5-0F0F760F5111}" destId="{07B81FAB-7D9C-4767-BC92-7BDB3B60ECE8}" srcOrd="0" destOrd="0" presId="urn:microsoft.com/office/officeart/2005/8/layout/radial5"/>
    <dgm:cxn modelId="{D2069CBE-9643-44A0-9A47-19B3C8642758}" type="presOf" srcId="{8B188B73-47DD-414A-A5BF-834839CB0607}" destId="{9173C84F-CA8B-42C4-A1EF-C8A86B0ADEED}" srcOrd="0" destOrd="0" presId="urn:microsoft.com/office/officeart/2005/8/layout/radial5"/>
    <dgm:cxn modelId="{5E0DCFE7-F0B8-414A-A113-4FBF024B2577}" srcId="{AB83930A-3686-465A-9A5C-3788C8F5CFE6}" destId="{F1F50D19-CA93-479F-BAFB-4DE92B97FD6D}" srcOrd="3" destOrd="0" parTransId="{F67BFB5B-1C0B-4124-A8DE-FB14DE8EBCA9}" sibTransId="{7D11397C-2868-4790-8B8C-BB9AA81725D9}"/>
    <dgm:cxn modelId="{2863F634-E6D0-478C-9725-CE8C9CAF73AA}" type="presParOf" srcId="{07B81FAB-7D9C-4767-BC92-7BDB3B60ECE8}" destId="{6C2D2B09-4BC4-4565-960F-2FA407834770}" srcOrd="0" destOrd="0" presId="urn:microsoft.com/office/officeart/2005/8/layout/radial5"/>
    <dgm:cxn modelId="{C5B2607E-CE52-4626-91DA-20F4B85C231A}" type="presParOf" srcId="{07B81FAB-7D9C-4767-BC92-7BDB3B60ECE8}" destId="{6371765B-0FA2-4893-969B-3B5223E2A12C}" srcOrd="1" destOrd="0" presId="urn:microsoft.com/office/officeart/2005/8/layout/radial5"/>
    <dgm:cxn modelId="{3B7406F2-802B-43D3-B5CC-E8EA88239C06}" type="presParOf" srcId="{6371765B-0FA2-4893-969B-3B5223E2A12C}" destId="{4FC59A2B-D843-4038-88CB-CE69CFEEFE90}" srcOrd="0" destOrd="0" presId="urn:microsoft.com/office/officeart/2005/8/layout/radial5"/>
    <dgm:cxn modelId="{D185A045-7244-4298-9DD8-39488C83699C}" type="presParOf" srcId="{07B81FAB-7D9C-4767-BC92-7BDB3B60ECE8}" destId="{29CD2EA6-C33C-42B7-9EE9-DBF7916D7E42}" srcOrd="2" destOrd="0" presId="urn:microsoft.com/office/officeart/2005/8/layout/radial5"/>
    <dgm:cxn modelId="{4842D09D-3463-4D0E-AFBB-21501AD34B6A}" type="presParOf" srcId="{07B81FAB-7D9C-4767-BC92-7BDB3B60ECE8}" destId="{4B148B46-4B60-4C29-9401-B78DFD18E70C}" srcOrd="3" destOrd="0" presId="urn:microsoft.com/office/officeart/2005/8/layout/radial5"/>
    <dgm:cxn modelId="{D311E514-A6F8-4F38-9053-CEFB9BA8D98C}" type="presParOf" srcId="{4B148B46-4B60-4C29-9401-B78DFD18E70C}" destId="{1A0AB077-8A4B-4071-BDB6-C62F40A966D9}" srcOrd="0" destOrd="0" presId="urn:microsoft.com/office/officeart/2005/8/layout/radial5"/>
    <dgm:cxn modelId="{C6159EE3-EDBA-4080-BCA8-F309CF3A23C8}" type="presParOf" srcId="{07B81FAB-7D9C-4767-BC92-7BDB3B60ECE8}" destId="{209553D2-587B-4F5D-83F9-1BD0ABF0031C}" srcOrd="4" destOrd="0" presId="urn:microsoft.com/office/officeart/2005/8/layout/radial5"/>
    <dgm:cxn modelId="{5598EBE3-0D43-408F-B294-FA11957EE876}" type="presParOf" srcId="{07B81FAB-7D9C-4767-BC92-7BDB3B60ECE8}" destId="{FFFFF839-58FC-4DC3-9347-FCF116B35E05}" srcOrd="5" destOrd="0" presId="urn:microsoft.com/office/officeart/2005/8/layout/radial5"/>
    <dgm:cxn modelId="{D23F7471-5357-48CD-A5A0-361A747EF7DE}" type="presParOf" srcId="{FFFFF839-58FC-4DC3-9347-FCF116B35E05}" destId="{88800C03-CC6D-4550-81DF-00ADAA802539}" srcOrd="0" destOrd="0" presId="urn:microsoft.com/office/officeart/2005/8/layout/radial5"/>
    <dgm:cxn modelId="{85E259EB-6644-4467-909B-5974D5862463}" type="presParOf" srcId="{07B81FAB-7D9C-4767-BC92-7BDB3B60ECE8}" destId="{4269ACC0-228F-41E9-978B-31A1990DAAD2}" srcOrd="6" destOrd="0" presId="urn:microsoft.com/office/officeart/2005/8/layout/radial5"/>
    <dgm:cxn modelId="{373ED003-D497-47B4-9478-ADFC5A57954C}" type="presParOf" srcId="{07B81FAB-7D9C-4767-BC92-7BDB3B60ECE8}" destId="{5412334B-C133-40C2-BE31-0190936527F2}" srcOrd="7" destOrd="0" presId="urn:microsoft.com/office/officeart/2005/8/layout/radial5"/>
    <dgm:cxn modelId="{B209D2B2-6817-45CD-8160-DE236266A3C1}" type="presParOf" srcId="{5412334B-C133-40C2-BE31-0190936527F2}" destId="{770F3BC3-26A8-4597-AF17-BFF5B7DBD55C}" srcOrd="0" destOrd="0" presId="urn:microsoft.com/office/officeart/2005/8/layout/radial5"/>
    <dgm:cxn modelId="{D3C6F537-5A32-4A4B-95D7-7371A78368AA}" type="presParOf" srcId="{07B81FAB-7D9C-4767-BC92-7BDB3B60ECE8}" destId="{C29D2534-9971-4E0A-97FB-81C0E726101B}" srcOrd="8" destOrd="0" presId="urn:microsoft.com/office/officeart/2005/8/layout/radial5"/>
    <dgm:cxn modelId="{5F45C689-4B8E-44A0-9850-D3978230B697}" type="presParOf" srcId="{07B81FAB-7D9C-4767-BC92-7BDB3B60ECE8}" destId="{B3AB6895-818F-4F6F-825D-38F058CF1D44}" srcOrd="9" destOrd="0" presId="urn:microsoft.com/office/officeart/2005/8/layout/radial5"/>
    <dgm:cxn modelId="{D84538F5-1304-495E-AA3A-CDA76D88DBFE}" type="presParOf" srcId="{B3AB6895-818F-4F6F-825D-38F058CF1D44}" destId="{FA410713-6BA9-4B10-A308-A560554CB45C}" srcOrd="0" destOrd="0" presId="urn:microsoft.com/office/officeart/2005/8/layout/radial5"/>
    <dgm:cxn modelId="{5DCF87EF-3923-4850-BA10-82CCF8C9ACAF}" type="presParOf" srcId="{07B81FAB-7D9C-4767-BC92-7BDB3B60ECE8}" destId="{0DD523EA-F012-4475-94BB-59C7EC05612D}" srcOrd="10" destOrd="0" presId="urn:microsoft.com/office/officeart/2005/8/layout/radial5"/>
    <dgm:cxn modelId="{5F178FC3-7D75-4220-A49A-9CF40C4FFE0D}" type="presParOf" srcId="{07B81FAB-7D9C-4767-BC92-7BDB3B60ECE8}" destId="{382CDC65-866D-4E74-B9A9-6B594F14F169}" srcOrd="11" destOrd="0" presId="urn:microsoft.com/office/officeart/2005/8/layout/radial5"/>
    <dgm:cxn modelId="{958922C1-BFD4-429F-9C08-9B439069732D}" type="presParOf" srcId="{382CDC65-866D-4E74-B9A9-6B594F14F169}" destId="{2606C137-ECBA-4E36-8FD1-60C13F97D823}" srcOrd="0" destOrd="0" presId="urn:microsoft.com/office/officeart/2005/8/layout/radial5"/>
    <dgm:cxn modelId="{E3A8561F-38FA-441C-A24D-17E9B1DF5B06}" type="presParOf" srcId="{07B81FAB-7D9C-4767-BC92-7BDB3B60ECE8}" destId="{9173C84F-CA8B-42C4-A1EF-C8A86B0ADEED}" srcOrd="12" destOrd="0" presId="urn:microsoft.com/office/officeart/2005/8/layout/radial5"/>
    <dgm:cxn modelId="{5EC08B66-F655-48AE-93E7-36815679C8EE}" type="presParOf" srcId="{07B81FAB-7D9C-4767-BC92-7BDB3B60ECE8}" destId="{AD489CD7-B88A-4F18-8DC1-94681615481A}" srcOrd="13" destOrd="0" presId="urn:microsoft.com/office/officeart/2005/8/layout/radial5"/>
    <dgm:cxn modelId="{032F7B01-4BB9-442A-9E66-AEE2AF62047B}" type="presParOf" srcId="{AD489CD7-B88A-4F18-8DC1-94681615481A}" destId="{AB0838BF-E229-446C-BC11-5CB95F52AEF3}" srcOrd="0" destOrd="0" presId="urn:microsoft.com/office/officeart/2005/8/layout/radial5"/>
    <dgm:cxn modelId="{B85759E0-41EE-41B2-86A5-24FBA77C82BB}" type="presParOf" srcId="{07B81FAB-7D9C-4767-BC92-7BDB3B60ECE8}" destId="{B7A4AB3B-77EF-4860-9312-C4DC1247A4EB}" srcOrd="14" destOrd="0" presId="urn:microsoft.com/office/officeart/2005/8/layout/radial5"/>
    <dgm:cxn modelId="{4523BAD2-23A6-410E-A0F8-C23C65014026}" type="presParOf" srcId="{07B81FAB-7D9C-4767-BC92-7BDB3B60ECE8}" destId="{FD1C484B-FEA3-45EF-B010-A640C87B7F73}" srcOrd="15" destOrd="0" presId="urn:microsoft.com/office/officeart/2005/8/layout/radial5"/>
    <dgm:cxn modelId="{9F521FB9-B77C-4FC7-9DBF-FFE42FCCDDC9}" type="presParOf" srcId="{FD1C484B-FEA3-45EF-B010-A640C87B7F73}" destId="{ED53F2AE-79CA-4605-8615-F82F0DE2A4A3}" srcOrd="0" destOrd="0" presId="urn:microsoft.com/office/officeart/2005/8/layout/radial5"/>
    <dgm:cxn modelId="{FA2D37AA-D6DC-4574-9FC3-D18B02BEE921}" type="presParOf" srcId="{07B81FAB-7D9C-4767-BC92-7BDB3B60ECE8}" destId="{D1D293DD-0AF2-4371-BB22-61633ECC0A4A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481BD3E-93C3-415F-A6A7-A06FB17E0667}" type="doc">
      <dgm:prSet loTypeId="urn:microsoft.com/office/officeart/2005/8/layout/radial4" loCatId="relationship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6E71822-7955-4A96-9389-950CA5A71245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ТЕАССН</a:t>
          </a:r>
          <a:endParaRPr lang="ru-RU" sz="3200" b="1" dirty="0">
            <a:solidFill>
              <a:schemeClr val="tx1"/>
            </a:solidFill>
          </a:endParaRPr>
        </a:p>
      </dgm:t>
    </dgm:pt>
    <dgm:pt modelId="{D588FFE0-0AB3-48B4-85CD-6074271B8279}" type="parTrans" cxnId="{068220BF-0780-4CB6-B90E-BE78427DCE99}">
      <dgm:prSet/>
      <dgm:spPr/>
      <dgm:t>
        <a:bodyPr/>
        <a:lstStyle/>
        <a:p>
          <a:endParaRPr lang="ru-RU"/>
        </a:p>
      </dgm:t>
    </dgm:pt>
    <dgm:pt modelId="{CAD14418-5517-4C6F-B713-D7198BE598A1}" type="sibTrans" cxnId="{068220BF-0780-4CB6-B90E-BE78427DCE99}">
      <dgm:prSet/>
      <dgm:spPr/>
      <dgm:t>
        <a:bodyPr/>
        <a:lstStyle/>
        <a:p>
          <a:endParaRPr lang="ru-RU"/>
        </a:p>
      </dgm:t>
    </dgm:pt>
    <dgm:pt modelId="{A1184637-0C83-4091-B8AA-F233C05BD6D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1"/>
              </a:solidFill>
            </a:rPr>
            <a:t>специальная организация пространства</a:t>
          </a:r>
          <a:endParaRPr lang="ru-RU" sz="2400" b="1" dirty="0">
            <a:solidFill>
              <a:schemeClr val="accent1"/>
            </a:solidFill>
          </a:endParaRPr>
        </a:p>
      </dgm:t>
    </dgm:pt>
    <dgm:pt modelId="{74A8A787-B59A-4646-B8F3-05792163E7C0}" type="parTrans" cxnId="{AFE5314C-1D5E-4A43-AA5D-FC9792A03AEC}">
      <dgm:prSet/>
      <dgm:spPr/>
      <dgm:t>
        <a:bodyPr/>
        <a:lstStyle/>
        <a:p>
          <a:endParaRPr lang="ru-RU"/>
        </a:p>
      </dgm:t>
    </dgm:pt>
    <dgm:pt modelId="{414B0D08-E6D6-4B02-B108-A20F40719423}" type="sibTrans" cxnId="{AFE5314C-1D5E-4A43-AA5D-FC9792A03AEC}">
      <dgm:prSet/>
      <dgm:spPr/>
      <dgm:t>
        <a:bodyPr/>
        <a:lstStyle/>
        <a:p>
          <a:endParaRPr lang="ru-RU"/>
        </a:p>
      </dgm:t>
    </dgm:pt>
    <dgm:pt modelId="{5EA1CBFA-71B7-47FF-8CCD-9CBA386D0B8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1"/>
              </a:solidFill>
            </a:rPr>
            <a:t>визуализация</a:t>
          </a:r>
          <a:endParaRPr lang="ru-RU" sz="2400" b="1" dirty="0">
            <a:solidFill>
              <a:schemeClr val="accent1"/>
            </a:solidFill>
          </a:endParaRPr>
        </a:p>
      </dgm:t>
    </dgm:pt>
    <dgm:pt modelId="{D95D7DDE-4B94-42FB-97A7-B0DF8A00ADD6}" type="parTrans" cxnId="{636A8066-42D2-4416-851C-2888FCC81264}">
      <dgm:prSet/>
      <dgm:spPr/>
      <dgm:t>
        <a:bodyPr/>
        <a:lstStyle/>
        <a:p>
          <a:endParaRPr lang="ru-RU"/>
        </a:p>
      </dgm:t>
    </dgm:pt>
    <dgm:pt modelId="{51059500-BB00-4D4C-93A6-0A4D2A742592}" type="sibTrans" cxnId="{636A8066-42D2-4416-851C-2888FCC81264}">
      <dgm:prSet/>
      <dgm:spPr/>
      <dgm:t>
        <a:bodyPr/>
        <a:lstStyle/>
        <a:p>
          <a:endParaRPr lang="ru-RU"/>
        </a:p>
      </dgm:t>
    </dgm:pt>
    <dgm:pt modelId="{5DFE3126-5A8E-4C4D-B98B-ECC7257C3A7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1"/>
              </a:solidFill>
            </a:rPr>
            <a:t>структурирование времени</a:t>
          </a:r>
          <a:endParaRPr lang="ru-RU" sz="2400" b="1" dirty="0">
            <a:solidFill>
              <a:schemeClr val="accent1"/>
            </a:solidFill>
          </a:endParaRPr>
        </a:p>
      </dgm:t>
    </dgm:pt>
    <dgm:pt modelId="{7E32FA6E-4175-49B3-9CA2-BB2F39AB6347}" type="parTrans" cxnId="{3D627570-8E47-4BD9-A232-50A3C5FE7229}">
      <dgm:prSet/>
      <dgm:spPr/>
      <dgm:t>
        <a:bodyPr/>
        <a:lstStyle/>
        <a:p>
          <a:endParaRPr lang="ru-RU"/>
        </a:p>
      </dgm:t>
    </dgm:pt>
    <dgm:pt modelId="{3F976980-FF62-4662-8E4C-33CEBC91C2A9}" type="sibTrans" cxnId="{3D627570-8E47-4BD9-A232-50A3C5FE7229}">
      <dgm:prSet/>
      <dgm:spPr/>
      <dgm:t>
        <a:bodyPr/>
        <a:lstStyle/>
        <a:p>
          <a:endParaRPr lang="ru-RU"/>
        </a:p>
      </dgm:t>
    </dgm:pt>
    <dgm:pt modelId="{3DC2BDA1-77BE-4D65-8E3D-833BD463721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1"/>
              </a:solidFill>
            </a:rPr>
            <a:t>«обратная» интеграция</a:t>
          </a:r>
          <a:endParaRPr lang="ru-RU" sz="2400" b="1" dirty="0">
            <a:solidFill>
              <a:schemeClr val="accent1"/>
            </a:solidFill>
          </a:endParaRPr>
        </a:p>
      </dgm:t>
    </dgm:pt>
    <dgm:pt modelId="{3DBF4432-0243-4102-8A2F-4B09AA2EA890}" type="parTrans" cxnId="{4F27ADF5-F064-4316-970A-8F875A87B203}">
      <dgm:prSet/>
      <dgm:spPr/>
      <dgm:t>
        <a:bodyPr/>
        <a:lstStyle/>
        <a:p>
          <a:endParaRPr lang="ru-RU"/>
        </a:p>
      </dgm:t>
    </dgm:pt>
    <dgm:pt modelId="{8E82ADB5-98FB-474A-B21D-9082BCF5C5FA}" type="sibTrans" cxnId="{4F27ADF5-F064-4316-970A-8F875A87B203}">
      <dgm:prSet/>
      <dgm:spPr/>
      <dgm:t>
        <a:bodyPr/>
        <a:lstStyle/>
        <a:p>
          <a:endParaRPr lang="ru-RU"/>
        </a:p>
      </dgm:t>
    </dgm:pt>
    <dgm:pt modelId="{6C338757-683F-4707-B12C-E4B007DE861C}" type="pres">
      <dgm:prSet presAssocID="{1481BD3E-93C3-415F-A6A7-A06FB17E066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4AB15D-F63C-4892-B083-4F88280A1FE1}" type="pres">
      <dgm:prSet presAssocID="{96E71822-7955-4A96-9389-950CA5A71245}" presName="centerShape" presStyleLbl="node0" presStyleIdx="0" presStyleCnt="1" custLinFactNeighborX="-172" custLinFactNeighborY="-344"/>
      <dgm:spPr/>
      <dgm:t>
        <a:bodyPr/>
        <a:lstStyle/>
        <a:p>
          <a:endParaRPr lang="ru-RU"/>
        </a:p>
      </dgm:t>
    </dgm:pt>
    <dgm:pt modelId="{BA764F13-FCE3-46EB-91EA-5F603379588D}" type="pres">
      <dgm:prSet presAssocID="{74A8A787-B59A-4646-B8F3-05792163E7C0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8AB96507-FEA7-411A-B780-220DBD2E3737}" type="pres">
      <dgm:prSet presAssocID="{A1184637-0C83-4091-B8AA-F233C05BD6D2}" presName="node" presStyleLbl="node1" presStyleIdx="0" presStyleCnt="4" custRadScaleRad="99797" custRadScaleInc="2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69F003-0A00-4E35-BAD0-FF85F804F4BA}" type="pres">
      <dgm:prSet presAssocID="{D95D7DDE-4B94-42FB-97A7-B0DF8A00ADD6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56D03450-5593-41A7-9B53-8E4256BB1810}" type="pres">
      <dgm:prSet presAssocID="{5EA1CBFA-71B7-47FF-8CCD-9CBA386D0B84}" presName="node" presStyleLbl="node1" presStyleIdx="1" presStyleCnt="4" custRadScaleRad="100054" custRadScaleInc="1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43E0E-B33D-497A-9AD6-BB94BE4F3FF6}" type="pres">
      <dgm:prSet presAssocID="{7E32FA6E-4175-49B3-9CA2-BB2F39AB6347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3F1365E4-1D0C-46C5-937B-CF7078D5480E}" type="pres">
      <dgm:prSet presAssocID="{5DFE3126-5A8E-4C4D-B98B-ECC7257C3A72}" presName="node" presStyleLbl="node1" presStyleIdx="2" presStyleCnt="4" custRadScaleRad="101211" custRadScaleInc="1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D1217-779B-4FDE-8966-B3759C88A422}" type="pres">
      <dgm:prSet presAssocID="{3DBF4432-0243-4102-8A2F-4B09AA2EA890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63FD2DE8-33C8-48B5-865A-D9CB422660F9}" type="pres">
      <dgm:prSet presAssocID="{3DC2BDA1-77BE-4D65-8E3D-833BD463721E}" presName="node" presStyleLbl="node1" presStyleIdx="3" presStyleCnt="4" custRadScaleRad="101509" custRadScaleInc="-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E5314C-1D5E-4A43-AA5D-FC9792A03AEC}" srcId="{96E71822-7955-4A96-9389-950CA5A71245}" destId="{A1184637-0C83-4091-B8AA-F233C05BD6D2}" srcOrd="0" destOrd="0" parTransId="{74A8A787-B59A-4646-B8F3-05792163E7C0}" sibTransId="{414B0D08-E6D6-4B02-B108-A20F40719423}"/>
    <dgm:cxn modelId="{76417EE4-BC65-4980-9848-6FF0C2BE232C}" type="presOf" srcId="{A1184637-0C83-4091-B8AA-F233C05BD6D2}" destId="{8AB96507-FEA7-411A-B780-220DBD2E3737}" srcOrd="0" destOrd="0" presId="urn:microsoft.com/office/officeart/2005/8/layout/radial4"/>
    <dgm:cxn modelId="{4F27ADF5-F064-4316-970A-8F875A87B203}" srcId="{96E71822-7955-4A96-9389-950CA5A71245}" destId="{3DC2BDA1-77BE-4D65-8E3D-833BD463721E}" srcOrd="3" destOrd="0" parTransId="{3DBF4432-0243-4102-8A2F-4B09AA2EA890}" sibTransId="{8E82ADB5-98FB-474A-B21D-9082BCF5C5FA}"/>
    <dgm:cxn modelId="{E6B1C065-EBEE-4A74-A798-A27AB5A1F635}" type="presOf" srcId="{7E32FA6E-4175-49B3-9CA2-BB2F39AB6347}" destId="{60343E0E-B33D-497A-9AD6-BB94BE4F3FF6}" srcOrd="0" destOrd="0" presId="urn:microsoft.com/office/officeart/2005/8/layout/radial4"/>
    <dgm:cxn modelId="{2638ABB3-7D6D-45F8-A58F-D83CED925D4D}" type="presOf" srcId="{5EA1CBFA-71B7-47FF-8CCD-9CBA386D0B84}" destId="{56D03450-5593-41A7-9B53-8E4256BB1810}" srcOrd="0" destOrd="0" presId="urn:microsoft.com/office/officeart/2005/8/layout/radial4"/>
    <dgm:cxn modelId="{F45C914E-08D2-4784-8BD1-A0278A5B711F}" type="presOf" srcId="{D95D7DDE-4B94-42FB-97A7-B0DF8A00ADD6}" destId="{3E69F003-0A00-4E35-BAD0-FF85F804F4BA}" srcOrd="0" destOrd="0" presId="urn:microsoft.com/office/officeart/2005/8/layout/radial4"/>
    <dgm:cxn modelId="{068220BF-0780-4CB6-B90E-BE78427DCE99}" srcId="{1481BD3E-93C3-415F-A6A7-A06FB17E0667}" destId="{96E71822-7955-4A96-9389-950CA5A71245}" srcOrd="0" destOrd="0" parTransId="{D588FFE0-0AB3-48B4-85CD-6074271B8279}" sibTransId="{CAD14418-5517-4C6F-B713-D7198BE598A1}"/>
    <dgm:cxn modelId="{0145F57A-30D0-4F17-8F34-8D2437C08C1D}" type="presOf" srcId="{5DFE3126-5A8E-4C4D-B98B-ECC7257C3A72}" destId="{3F1365E4-1D0C-46C5-937B-CF7078D5480E}" srcOrd="0" destOrd="0" presId="urn:microsoft.com/office/officeart/2005/8/layout/radial4"/>
    <dgm:cxn modelId="{493D9805-B175-4F27-B0C0-2F7F44EAC2F6}" type="presOf" srcId="{3DC2BDA1-77BE-4D65-8E3D-833BD463721E}" destId="{63FD2DE8-33C8-48B5-865A-D9CB422660F9}" srcOrd="0" destOrd="0" presId="urn:microsoft.com/office/officeart/2005/8/layout/radial4"/>
    <dgm:cxn modelId="{636A8066-42D2-4416-851C-2888FCC81264}" srcId="{96E71822-7955-4A96-9389-950CA5A71245}" destId="{5EA1CBFA-71B7-47FF-8CCD-9CBA386D0B84}" srcOrd="1" destOrd="0" parTransId="{D95D7DDE-4B94-42FB-97A7-B0DF8A00ADD6}" sibTransId="{51059500-BB00-4D4C-93A6-0A4D2A742592}"/>
    <dgm:cxn modelId="{DB4ABE9E-73D5-4EA9-9B7B-ADFD67F436AC}" type="presOf" srcId="{1481BD3E-93C3-415F-A6A7-A06FB17E0667}" destId="{6C338757-683F-4707-B12C-E4B007DE861C}" srcOrd="0" destOrd="0" presId="urn:microsoft.com/office/officeart/2005/8/layout/radial4"/>
    <dgm:cxn modelId="{77E2DEFA-1015-4690-9B6D-12AF1997C75A}" type="presOf" srcId="{96E71822-7955-4A96-9389-950CA5A71245}" destId="{914AB15D-F63C-4892-B083-4F88280A1FE1}" srcOrd="0" destOrd="0" presId="urn:microsoft.com/office/officeart/2005/8/layout/radial4"/>
    <dgm:cxn modelId="{1E690BC6-D531-4856-A62D-EDA1D86951F4}" type="presOf" srcId="{74A8A787-B59A-4646-B8F3-05792163E7C0}" destId="{BA764F13-FCE3-46EB-91EA-5F603379588D}" srcOrd="0" destOrd="0" presId="urn:microsoft.com/office/officeart/2005/8/layout/radial4"/>
    <dgm:cxn modelId="{A31EE246-75D8-4AC0-833B-E7E41F8545DE}" type="presOf" srcId="{3DBF4432-0243-4102-8A2F-4B09AA2EA890}" destId="{F24D1217-779B-4FDE-8966-B3759C88A422}" srcOrd="0" destOrd="0" presId="urn:microsoft.com/office/officeart/2005/8/layout/radial4"/>
    <dgm:cxn modelId="{3D627570-8E47-4BD9-A232-50A3C5FE7229}" srcId="{96E71822-7955-4A96-9389-950CA5A71245}" destId="{5DFE3126-5A8E-4C4D-B98B-ECC7257C3A72}" srcOrd="2" destOrd="0" parTransId="{7E32FA6E-4175-49B3-9CA2-BB2F39AB6347}" sibTransId="{3F976980-FF62-4662-8E4C-33CEBC91C2A9}"/>
    <dgm:cxn modelId="{03EB3FCC-9062-4D84-841F-88B6D2E31874}" type="presParOf" srcId="{6C338757-683F-4707-B12C-E4B007DE861C}" destId="{914AB15D-F63C-4892-B083-4F88280A1FE1}" srcOrd="0" destOrd="0" presId="urn:microsoft.com/office/officeart/2005/8/layout/radial4"/>
    <dgm:cxn modelId="{7ECB29A1-79F4-49A3-A251-56D220804187}" type="presParOf" srcId="{6C338757-683F-4707-B12C-E4B007DE861C}" destId="{BA764F13-FCE3-46EB-91EA-5F603379588D}" srcOrd="1" destOrd="0" presId="urn:microsoft.com/office/officeart/2005/8/layout/radial4"/>
    <dgm:cxn modelId="{24C8A072-CDDD-47DB-851D-4D2582B1330E}" type="presParOf" srcId="{6C338757-683F-4707-B12C-E4B007DE861C}" destId="{8AB96507-FEA7-411A-B780-220DBD2E3737}" srcOrd="2" destOrd="0" presId="urn:microsoft.com/office/officeart/2005/8/layout/radial4"/>
    <dgm:cxn modelId="{516C65ED-A1EE-498D-91B4-876B5C4ADA35}" type="presParOf" srcId="{6C338757-683F-4707-B12C-E4B007DE861C}" destId="{3E69F003-0A00-4E35-BAD0-FF85F804F4BA}" srcOrd="3" destOrd="0" presId="urn:microsoft.com/office/officeart/2005/8/layout/radial4"/>
    <dgm:cxn modelId="{8D542104-9158-49EE-B543-07865EE0FBEB}" type="presParOf" srcId="{6C338757-683F-4707-B12C-E4B007DE861C}" destId="{56D03450-5593-41A7-9B53-8E4256BB1810}" srcOrd="4" destOrd="0" presId="urn:microsoft.com/office/officeart/2005/8/layout/radial4"/>
    <dgm:cxn modelId="{551B3701-682F-4F88-B109-77B9CC32521E}" type="presParOf" srcId="{6C338757-683F-4707-B12C-E4B007DE861C}" destId="{60343E0E-B33D-497A-9AD6-BB94BE4F3FF6}" srcOrd="5" destOrd="0" presId="urn:microsoft.com/office/officeart/2005/8/layout/radial4"/>
    <dgm:cxn modelId="{585BDCA2-24F5-43F1-BADF-37C822FED3E7}" type="presParOf" srcId="{6C338757-683F-4707-B12C-E4B007DE861C}" destId="{3F1365E4-1D0C-46C5-937B-CF7078D5480E}" srcOrd="6" destOrd="0" presId="urn:microsoft.com/office/officeart/2005/8/layout/radial4"/>
    <dgm:cxn modelId="{D488FFDC-3473-4DC5-9279-7D7E1535FE1D}" type="presParOf" srcId="{6C338757-683F-4707-B12C-E4B007DE861C}" destId="{F24D1217-779B-4FDE-8966-B3759C88A422}" srcOrd="7" destOrd="0" presId="urn:microsoft.com/office/officeart/2005/8/layout/radial4"/>
    <dgm:cxn modelId="{54A35165-293A-439B-84A3-CA19477C1DA4}" type="presParOf" srcId="{6C338757-683F-4707-B12C-E4B007DE861C}" destId="{63FD2DE8-33C8-48B5-865A-D9CB422660F9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1F24D-5B41-476E-8819-67CB80F8E630}">
      <dsp:nvSpPr>
        <dsp:cNvPr id="0" name=""/>
        <dsp:cNvSpPr/>
      </dsp:nvSpPr>
      <dsp:spPr>
        <a:xfrm rot="5400000">
          <a:off x="-218485" y="219468"/>
          <a:ext cx="1456573" cy="101960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1</a:t>
          </a:r>
          <a:endParaRPr lang="ru-RU" sz="2800" b="1" kern="1200" dirty="0"/>
        </a:p>
      </dsp:txBody>
      <dsp:txXfrm rot="-5400000">
        <a:off x="2" y="510783"/>
        <a:ext cx="1019601" cy="436972"/>
      </dsp:txXfrm>
    </dsp:sp>
    <dsp:sp modelId="{58A87BD8-AE98-4F9A-A689-35B2634A9150}">
      <dsp:nvSpPr>
        <dsp:cNvPr id="0" name=""/>
        <dsp:cNvSpPr/>
      </dsp:nvSpPr>
      <dsp:spPr>
        <a:xfrm rot="5400000">
          <a:off x="5439921" y="-4419337"/>
          <a:ext cx="946772" cy="97874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Изучение документов при приеме в школу </a:t>
          </a:r>
          <a:r>
            <a:rPr lang="ru-RU" sz="1800" kern="1200" dirty="0" smtClean="0"/>
            <a:t>(заключение ПМПК, ИПРА, справка ВК, характеристики) </a:t>
          </a:r>
          <a:r>
            <a:rPr lang="ru-RU" sz="1800" b="1" kern="1200" dirty="0" smtClean="0"/>
            <a:t>и</a:t>
          </a:r>
          <a:r>
            <a:rPr lang="ru-RU" sz="1800" kern="1200" dirty="0" smtClean="0"/>
            <a:t> </a:t>
          </a:r>
          <a:r>
            <a:rPr lang="ru-RU" sz="1800" b="1" kern="1200" dirty="0" smtClean="0"/>
            <a:t>нормативных документов регламентирующих образовательный процесс </a:t>
          </a:r>
          <a:r>
            <a:rPr lang="ru-RU" sz="1800" kern="1200" dirty="0" smtClean="0"/>
            <a:t>(ФГОС НОО ОВЗ, </a:t>
          </a:r>
          <a:r>
            <a:rPr lang="ru-RU" sz="1800" kern="1200" dirty="0" err="1" smtClean="0"/>
            <a:t>прАООП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САНпИН</a:t>
          </a:r>
          <a:r>
            <a:rPr lang="ru-RU" sz="1800" kern="1200" dirty="0" smtClean="0"/>
            <a:t>)</a:t>
          </a:r>
          <a:endParaRPr lang="ru-RU" sz="1800" kern="1200" dirty="0"/>
        </a:p>
      </dsp:txBody>
      <dsp:txXfrm rot="-5400000">
        <a:off x="1019601" y="47201"/>
        <a:ext cx="9741194" cy="854336"/>
      </dsp:txXfrm>
    </dsp:sp>
    <dsp:sp modelId="{DD243909-D85B-4DEE-8AA2-297060DB8957}">
      <dsp:nvSpPr>
        <dsp:cNvPr id="0" name=""/>
        <dsp:cNvSpPr/>
      </dsp:nvSpPr>
      <dsp:spPr>
        <a:xfrm rot="5400000">
          <a:off x="-218485" y="1518463"/>
          <a:ext cx="1456573" cy="1019601"/>
        </a:xfrm>
        <a:prstGeom prst="chevron">
          <a:avLst/>
        </a:prstGeom>
        <a:solidFill>
          <a:schemeClr val="accent4">
            <a:hueOff val="-1216724"/>
            <a:satOff val="4058"/>
            <a:lumOff val="6405"/>
            <a:alphaOff val="0"/>
          </a:schemeClr>
        </a:solidFill>
        <a:ln w="15875" cap="rnd" cmpd="sng" algn="ctr">
          <a:solidFill>
            <a:schemeClr val="accent4">
              <a:hueOff val="-1216724"/>
              <a:satOff val="4058"/>
              <a:lumOff val="64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2</a:t>
          </a:r>
          <a:endParaRPr lang="ru-RU" sz="2800" b="1" kern="1200" dirty="0"/>
        </a:p>
      </dsp:txBody>
      <dsp:txXfrm rot="-5400000">
        <a:off x="2" y="1809778"/>
        <a:ext cx="1019601" cy="436972"/>
      </dsp:txXfrm>
    </dsp:sp>
    <dsp:sp modelId="{FF1336A2-0166-4565-9BA0-0EFE1F9BB1C2}">
      <dsp:nvSpPr>
        <dsp:cNvPr id="0" name=""/>
        <dsp:cNvSpPr/>
      </dsp:nvSpPr>
      <dsp:spPr>
        <a:xfrm rot="5400000">
          <a:off x="5439921" y="-3107408"/>
          <a:ext cx="946772" cy="97874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1216724"/>
              <a:satOff val="4058"/>
              <a:lumOff val="64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Определение образовательной программы </a:t>
          </a:r>
          <a:r>
            <a:rPr lang="ru-RU" sz="1800" kern="1200" dirty="0" smtClean="0"/>
            <a:t>(рекомендована в заключении ПМПК), </a:t>
          </a:r>
          <a:r>
            <a:rPr lang="ru-RU" sz="1800" b="1" kern="1200" dirty="0" smtClean="0"/>
            <a:t>формы получения образовательных услуг </a:t>
          </a:r>
          <a:r>
            <a:rPr lang="ru-RU" sz="1800" kern="1200" dirty="0" smtClean="0"/>
            <a:t>(очная, </a:t>
          </a:r>
          <a:r>
            <a:rPr lang="ru-RU" sz="1800" kern="1200" dirty="0" err="1" smtClean="0"/>
            <a:t>очно-заочная</a:t>
          </a:r>
          <a:r>
            <a:rPr lang="ru-RU" sz="1800" kern="1200" dirty="0" smtClean="0"/>
            <a:t>)</a:t>
          </a:r>
          <a:endParaRPr lang="ru-RU" sz="1800" kern="1200" dirty="0"/>
        </a:p>
      </dsp:txBody>
      <dsp:txXfrm rot="-5400000">
        <a:off x="1019601" y="1359130"/>
        <a:ext cx="9741194" cy="854336"/>
      </dsp:txXfrm>
    </dsp:sp>
    <dsp:sp modelId="{2788B486-33F0-45B0-B2F9-F52910166D77}">
      <dsp:nvSpPr>
        <dsp:cNvPr id="0" name=""/>
        <dsp:cNvSpPr/>
      </dsp:nvSpPr>
      <dsp:spPr>
        <a:xfrm rot="5400000">
          <a:off x="-218485" y="2843326"/>
          <a:ext cx="1456573" cy="1019601"/>
        </a:xfrm>
        <a:prstGeom prst="chevron">
          <a:avLst/>
        </a:prstGeom>
        <a:solidFill>
          <a:schemeClr val="accent4">
            <a:hueOff val="-2433449"/>
            <a:satOff val="8116"/>
            <a:lumOff val="12811"/>
            <a:alphaOff val="0"/>
          </a:schemeClr>
        </a:solidFill>
        <a:ln w="15875" cap="rnd" cmpd="sng" algn="ctr">
          <a:solidFill>
            <a:schemeClr val="accent4">
              <a:hueOff val="-2433449"/>
              <a:satOff val="8116"/>
              <a:lumOff val="128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3</a:t>
          </a:r>
          <a:endParaRPr lang="ru-RU" sz="2800" b="1" kern="1200" dirty="0"/>
        </a:p>
      </dsp:txBody>
      <dsp:txXfrm rot="-5400000">
        <a:off x="2" y="3134641"/>
        <a:ext cx="1019601" cy="436972"/>
      </dsp:txXfrm>
    </dsp:sp>
    <dsp:sp modelId="{3D290112-D96E-467E-B431-22CE93281918}">
      <dsp:nvSpPr>
        <dsp:cNvPr id="0" name=""/>
        <dsp:cNvSpPr/>
      </dsp:nvSpPr>
      <dsp:spPr>
        <a:xfrm rot="5400000">
          <a:off x="5439921" y="-1795479"/>
          <a:ext cx="946772" cy="97874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2433449"/>
              <a:satOff val="8116"/>
              <a:lumOff val="128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Диагностика ребенка с РАС </a:t>
          </a:r>
          <a:r>
            <a:rPr lang="ru-RU" sz="1800" kern="1200" dirty="0" smtClean="0"/>
            <a:t>специалистами школы, </a:t>
          </a:r>
          <a:r>
            <a:rPr lang="ru-RU" sz="1800" b="1" kern="1200" dirty="0" smtClean="0"/>
            <a:t>анкетирование родителей </a:t>
          </a:r>
          <a:r>
            <a:rPr lang="ru-RU" sz="1800" kern="1200" dirty="0" smtClean="0"/>
            <a:t>(сбор информации об индивидуальных особенностях, возможностях ребенка)</a:t>
          </a:r>
          <a:endParaRPr lang="ru-RU" sz="1800" kern="1200" dirty="0"/>
        </a:p>
      </dsp:txBody>
      <dsp:txXfrm rot="-5400000">
        <a:off x="1019601" y="2671059"/>
        <a:ext cx="9741194" cy="854336"/>
      </dsp:txXfrm>
    </dsp:sp>
    <dsp:sp modelId="{3998DAF2-69AD-4ADB-86D5-4147B8AB49BD}">
      <dsp:nvSpPr>
        <dsp:cNvPr id="0" name=""/>
        <dsp:cNvSpPr/>
      </dsp:nvSpPr>
      <dsp:spPr>
        <a:xfrm rot="5400000">
          <a:off x="-218485" y="4155255"/>
          <a:ext cx="1456573" cy="1019601"/>
        </a:xfrm>
        <a:prstGeom prst="chevron">
          <a:avLst/>
        </a:prstGeom>
        <a:solidFill>
          <a:schemeClr val="accent4">
            <a:hueOff val="-3650173"/>
            <a:satOff val="12174"/>
            <a:lumOff val="19216"/>
            <a:alphaOff val="0"/>
          </a:schemeClr>
        </a:solidFill>
        <a:ln w="15875" cap="rnd" cmpd="sng" algn="ctr">
          <a:solidFill>
            <a:schemeClr val="accent4">
              <a:hueOff val="-3650173"/>
              <a:satOff val="12174"/>
              <a:lumOff val="19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4</a:t>
          </a:r>
          <a:endParaRPr lang="ru-RU" sz="2800" b="1" kern="1200" dirty="0"/>
        </a:p>
      </dsp:txBody>
      <dsp:txXfrm rot="-5400000">
        <a:off x="2" y="4446570"/>
        <a:ext cx="1019601" cy="436972"/>
      </dsp:txXfrm>
    </dsp:sp>
    <dsp:sp modelId="{EFB52649-B6C7-4852-AC06-23021ED62445}">
      <dsp:nvSpPr>
        <dsp:cNvPr id="0" name=""/>
        <dsp:cNvSpPr/>
      </dsp:nvSpPr>
      <dsp:spPr>
        <a:xfrm rot="5400000">
          <a:off x="5439921" y="-483550"/>
          <a:ext cx="946772" cy="97874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3650173"/>
              <a:satOff val="12174"/>
              <a:lumOff val="19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Создание специальных  образовательных условий </a:t>
          </a:r>
          <a:r>
            <a:rPr lang="ru-RU" sz="1800" kern="1200" dirty="0" smtClean="0"/>
            <a:t>(разработка АООП, ИУП, СИПР; подбор УМК, определение необходимых специалистов (</a:t>
          </a:r>
          <a:r>
            <a:rPr lang="ru-RU" sz="1800" kern="1200" dirty="0" err="1" smtClean="0"/>
            <a:t>тьютор</a:t>
          </a:r>
          <a:r>
            <a:rPr lang="ru-RU" sz="1800" kern="1200" dirty="0" smtClean="0"/>
            <a:t>, учитель-дефектолог, педагог-психолог, учитель-логопед и </a:t>
          </a:r>
          <a:r>
            <a:rPr lang="ru-RU" sz="1800" kern="1200" dirty="0" err="1" smtClean="0"/>
            <a:t>т.д</a:t>
          </a:r>
          <a:r>
            <a:rPr lang="ru-RU" sz="1800" kern="1200" dirty="0" smtClean="0"/>
            <a:t>))</a:t>
          </a:r>
          <a:endParaRPr lang="ru-RU" sz="1800" kern="1200" dirty="0"/>
        </a:p>
      </dsp:txBody>
      <dsp:txXfrm rot="-5400000">
        <a:off x="1019601" y="3982988"/>
        <a:ext cx="9741194" cy="8543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DC96C-57AB-4106-9344-413EEF964714}">
      <dsp:nvSpPr>
        <dsp:cNvPr id="0" name=""/>
        <dsp:cNvSpPr/>
      </dsp:nvSpPr>
      <dsp:spPr>
        <a:xfrm rot="16200000">
          <a:off x="1421957" y="-1348739"/>
          <a:ext cx="3001340" cy="5779647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1"/>
              </a:solidFill>
            </a:rPr>
            <a:t>Аутизм как полная отрешенность от происходящего: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1"/>
              </a:solidFill>
            </a:rPr>
            <a:t>стратегия поведения - </a:t>
          </a:r>
          <a:r>
            <a:rPr lang="ru-RU" sz="1900" b="0" kern="1200" dirty="0" smtClean="0">
              <a:solidFill>
                <a:schemeClr val="accent1"/>
              </a:solidFill>
            </a:rPr>
            <a:t>уход от любого взаимодействия с окружающими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1"/>
              </a:solidFill>
            </a:rPr>
            <a:t>стратегия работы - </a:t>
          </a:r>
          <a:r>
            <a:rPr lang="ru-RU" sz="1900" b="0" kern="1200" dirty="0" smtClean="0">
              <a:solidFill>
                <a:schemeClr val="accent1"/>
              </a:solidFill>
            </a:rPr>
            <a:t>выработка устойчивых </a:t>
          </a:r>
          <a:r>
            <a:rPr lang="ru-RU" sz="1900" kern="1200" dirty="0" smtClean="0">
              <a:solidFill>
                <a:schemeClr val="accent1"/>
              </a:solidFill>
            </a:rPr>
            <a:t>форм поведения </a:t>
          </a:r>
          <a:endParaRPr lang="ru-RU" sz="1900" kern="1200" dirty="0">
            <a:solidFill>
              <a:schemeClr val="accent1"/>
            </a:solidFill>
          </a:endParaRPr>
        </a:p>
      </dsp:txBody>
      <dsp:txXfrm rot="5400000">
        <a:off x="32803" y="40414"/>
        <a:ext cx="5779647" cy="2251005"/>
      </dsp:txXfrm>
    </dsp:sp>
    <dsp:sp modelId="{A2A85DA6-4EBF-41F2-9B28-3497506BAA1F}">
      <dsp:nvSpPr>
        <dsp:cNvPr id="0" name=""/>
        <dsp:cNvSpPr/>
      </dsp:nvSpPr>
      <dsp:spPr>
        <a:xfrm>
          <a:off x="5699928" y="0"/>
          <a:ext cx="5707448" cy="2961274"/>
        </a:xfrm>
        <a:prstGeom prst="round1Rect">
          <a:avLst/>
        </a:prstGeom>
        <a:gradFill rotWithShape="0">
          <a:gsLst>
            <a:gs pos="0">
              <a:schemeClr val="accent4">
                <a:hueOff val="-1216724"/>
                <a:satOff val="4058"/>
                <a:lumOff val="6405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4">
                <a:hueOff val="-1216724"/>
                <a:satOff val="4058"/>
                <a:lumOff val="6405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1"/>
              </a:solidFill>
            </a:rPr>
            <a:t>Аутизм как активное отвержение: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1"/>
              </a:solidFill>
            </a:rPr>
            <a:t>стратегия поведения - </a:t>
          </a:r>
          <a:r>
            <a:rPr lang="ru-RU" sz="1900" kern="1200" dirty="0" smtClean="0">
              <a:solidFill>
                <a:schemeClr val="accent1"/>
              </a:solidFill>
            </a:rPr>
            <a:t>бурные проявления агрессии и аутоагрессии 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1"/>
              </a:solidFill>
            </a:rPr>
            <a:t>стратегия работы </a:t>
          </a:r>
          <a:r>
            <a:rPr lang="ru-RU" sz="1900" kern="1200" dirty="0" smtClean="0">
              <a:solidFill>
                <a:schemeClr val="accent1"/>
              </a:solidFill>
            </a:rPr>
            <a:t>–   преобразование стереотипа защиты</a:t>
          </a:r>
          <a:endParaRPr lang="ru-RU" sz="1900" kern="1200" dirty="0">
            <a:solidFill>
              <a:schemeClr val="accent1"/>
            </a:solidFill>
          </a:endParaRPr>
        </a:p>
      </dsp:txBody>
      <dsp:txXfrm>
        <a:off x="5699928" y="0"/>
        <a:ext cx="5707448" cy="2220955"/>
      </dsp:txXfrm>
    </dsp:sp>
    <dsp:sp modelId="{6AF27F9F-B772-4235-A46B-CF294ECFAEEE}">
      <dsp:nvSpPr>
        <dsp:cNvPr id="0" name=""/>
        <dsp:cNvSpPr/>
      </dsp:nvSpPr>
      <dsp:spPr>
        <a:xfrm rot="10800000">
          <a:off x="18049" y="2971290"/>
          <a:ext cx="5707448" cy="2961274"/>
        </a:xfrm>
        <a:prstGeom prst="round1Rect">
          <a:avLst/>
        </a:prstGeom>
        <a:gradFill rotWithShape="0">
          <a:gsLst>
            <a:gs pos="0">
              <a:schemeClr val="accent4">
                <a:hueOff val="-2433449"/>
                <a:satOff val="8116"/>
                <a:lumOff val="12811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4">
                <a:hueOff val="-2433449"/>
                <a:satOff val="8116"/>
                <a:lumOff val="12811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1"/>
              </a:solidFill>
            </a:rPr>
            <a:t>Аутизм как захваченность аутистическими интересами: 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1"/>
              </a:solidFill>
            </a:rPr>
            <a:t>стратегия поведения</a:t>
          </a:r>
          <a:r>
            <a:rPr lang="ru-RU" sz="1900" kern="1200" dirty="0" smtClean="0">
              <a:solidFill>
                <a:schemeClr val="accent1"/>
              </a:solidFill>
            </a:rPr>
            <a:t> - навязчивые устойчивые стереотипии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1"/>
              </a:solidFill>
            </a:rPr>
            <a:t>стратегия работы</a:t>
          </a:r>
          <a:r>
            <a:rPr lang="ru-RU" sz="1900" kern="1200" dirty="0" smtClean="0">
              <a:solidFill>
                <a:schemeClr val="accent1"/>
              </a:solidFill>
            </a:rPr>
            <a:t> –развитие диалога с людьми</a:t>
          </a:r>
          <a:endParaRPr lang="ru-RU" sz="1900" kern="1200" dirty="0">
            <a:solidFill>
              <a:schemeClr val="accent1"/>
            </a:solidFill>
          </a:endParaRPr>
        </a:p>
      </dsp:txBody>
      <dsp:txXfrm rot="10800000">
        <a:off x="18049" y="3711609"/>
        <a:ext cx="5707448" cy="2220955"/>
      </dsp:txXfrm>
    </dsp:sp>
    <dsp:sp modelId="{1731FB27-5F63-404E-BDC4-C6B9BFF3023B}">
      <dsp:nvSpPr>
        <dsp:cNvPr id="0" name=""/>
        <dsp:cNvSpPr/>
      </dsp:nvSpPr>
      <dsp:spPr>
        <a:xfrm rot="5400000">
          <a:off x="7098585" y="1598203"/>
          <a:ext cx="2961274" cy="5707448"/>
        </a:xfrm>
        <a:prstGeom prst="round1Rect">
          <a:avLst/>
        </a:prstGeom>
        <a:gradFill rotWithShape="0">
          <a:gsLst>
            <a:gs pos="0">
              <a:schemeClr val="accent4">
                <a:hueOff val="-3650173"/>
                <a:satOff val="12174"/>
                <a:lumOff val="19216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4">
                <a:hueOff val="-3650173"/>
                <a:satOff val="12174"/>
                <a:lumOff val="19216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   </a:t>
          </a:r>
          <a:r>
            <a:rPr lang="ru-RU" sz="1900" b="1" kern="1200" dirty="0" smtClean="0">
              <a:solidFill>
                <a:schemeClr val="accent1"/>
              </a:solidFill>
            </a:rPr>
            <a:t>Аутизм как чрезвычайная трудность организации общения и взаимодействия: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1"/>
              </a:solidFill>
            </a:rPr>
            <a:t>стратегия поведения</a:t>
          </a:r>
          <a:r>
            <a:rPr lang="ru-RU" sz="1900" kern="1200" dirty="0" smtClean="0">
              <a:solidFill>
                <a:schemeClr val="accent1"/>
              </a:solidFill>
            </a:rPr>
            <a:t> –повышенное стремление к порядку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1"/>
              </a:solidFill>
            </a:rPr>
            <a:t>стратегия работы</a:t>
          </a:r>
          <a:r>
            <a:rPr lang="ru-RU" sz="1900" kern="1200" dirty="0" smtClean="0">
              <a:solidFill>
                <a:schemeClr val="accent1"/>
              </a:solidFill>
            </a:rPr>
            <a:t> -развитие замещающих способов получения удовольствия  </a:t>
          </a:r>
          <a:endParaRPr lang="ru-RU" sz="1900" kern="1200" dirty="0">
            <a:solidFill>
              <a:schemeClr val="accent1"/>
            </a:solidFill>
          </a:endParaRPr>
        </a:p>
      </dsp:txBody>
      <dsp:txXfrm rot="-5400000">
        <a:off x="5725498" y="3711608"/>
        <a:ext cx="5707448" cy="2220955"/>
      </dsp:txXfrm>
    </dsp:sp>
    <dsp:sp modelId="{C2B9FCEC-A3FB-472A-93FC-A1540F85B659}">
      <dsp:nvSpPr>
        <dsp:cNvPr id="0" name=""/>
        <dsp:cNvSpPr/>
      </dsp:nvSpPr>
      <dsp:spPr>
        <a:xfrm>
          <a:off x="3995213" y="2220955"/>
          <a:ext cx="3424469" cy="1480637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коррекция   эмоциональных расстройств детей с РАС 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4067492" y="2293234"/>
        <a:ext cx="3279911" cy="133607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6C888-4BDD-42D6-A6C5-50987DA12E0B}">
      <dsp:nvSpPr>
        <dsp:cNvPr id="0" name=""/>
        <dsp:cNvSpPr/>
      </dsp:nvSpPr>
      <dsp:spPr>
        <a:xfrm>
          <a:off x="91236" y="0"/>
          <a:ext cx="3625862" cy="6172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Метод  облегченной коммуникации </a:t>
          </a:r>
          <a:r>
            <a:rPr lang="en-US" sz="2000" b="1" kern="1200" smtClean="0"/>
            <a:t>Facilitated Communication </a:t>
          </a:r>
          <a:r>
            <a:rPr lang="ru-RU" sz="2000" b="1" kern="1200" smtClean="0"/>
            <a:t>(</a:t>
          </a:r>
          <a:r>
            <a:rPr lang="en-US" sz="2000" b="1" kern="1200" smtClean="0"/>
            <a:t>FC</a:t>
          </a:r>
          <a:r>
            <a:rPr lang="ru-RU" sz="2000" b="1" kern="1200" smtClean="0"/>
            <a:t>). </a:t>
          </a:r>
          <a:endParaRPr lang="ru-RU" sz="2000" kern="1200" dirty="0">
            <a:latin typeface="Times New Roman"/>
            <a:ea typeface="+mn-ea"/>
            <a:cs typeface="+mn-cs"/>
          </a:endParaRPr>
        </a:p>
      </dsp:txBody>
      <dsp:txXfrm>
        <a:off x="163547" y="2541191"/>
        <a:ext cx="3481240" cy="2324258"/>
      </dsp:txXfrm>
    </dsp:sp>
    <dsp:sp modelId="{D1A5CDD9-CD0D-4650-A44D-11981D281F2A}">
      <dsp:nvSpPr>
        <dsp:cNvPr id="0" name=""/>
        <dsp:cNvSpPr/>
      </dsp:nvSpPr>
      <dsp:spPr>
        <a:xfrm>
          <a:off x="375257" y="138006"/>
          <a:ext cx="2880007" cy="251999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A8CBD-0DC9-4482-9B3E-9085B3C2396B}">
      <dsp:nvSpPr>
        <dsp:cNvPr id="0" name=""/>
        <dsp:cNvSpPr/>
      </dsp:nvSpPr>
      <dsp:spPr>
        <a:xfrm>
          <a:off x="3736968" y="0"/>
          <a:ext cx="3625862" cy="6172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825086"/>
                <a:satOff val="6087"/>
                <a:lumOff val="9608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-1825086"/>
                <a:satOff val="6087"/>
                <a:lumOff val="9608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Обеспечить возможность общения ребенка </a:t>
          </a:r>
          <a:endParaRPr lang="ru-RU" sz="2000" b="1" kern="1200" dirty="0">
            <a:latin typeface="Times New Roman"/>
            <a:ea typeface="+mn-ea"/>
            <a:cs typeface="+mn-cs"/>
          </a:endParaRPr>
        </a:p>
      </dsp:txBody>
      <dsp:txXfrm>
        <a:off x="3809279" y="2541191"/>
        <a:ext cx="3481240" cy="2324258"/>
      </dsp:txXfrm>
    </dsp:sp>
    <dsp:sp modelId="{00849BED-A5D3-4803-9C43-1C9F12B05E3A}">
      <dsp:nvSpPr>
        <dsp:cNvPr id="0" name=""/>
        <dsp:cNvSpPr/>
      </dsp:nvSpPr>
      <dsp:spPr>
        <a:xfrm>
          <a:off x="4084512" y="125304"/>
          <a:ext cx="2880007" cy="251999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1260A-9661-4C9D-8ECB-92537B3AEE37}">
      <dsp:nvSpPr>
        <dsp:cNvPr id="0" name=""/>
        <dsp:cNvSpPr/>
      </dsp:nvSpPr>
      <dsp:spPr>
        <a:xfrm>
          <a:off x="7471607" y="0"/>
          <a:ext cx="3625862" cy="6172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650173"/>
                <a:satOff val="12174"/>
                <a:lumOff val="19216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-3650173"/>
                <a:satOff val="12174"/>
                <a:lumOff val="19216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Обеспечить возможность общения ребенка </a:t>
          </a:r>
          <a:endParaRPr lang="ru-RU" sz="2000" b="1" kern="1200" dirty="0">
            <a:latin typeface="Times New Roman"/>
            <a:ea typeface="+mn-ea"/>
            <a:cs typeface="+mn-cs"/>
          </a:endParaRPr>
        </a:p>
      </dsp:txBody>
      <dsp:txXfrm>
        <a:off x="7543918" y="2541191"/>
        <a:ext cx="3481240" cy="2324258"/>
      </dsp:txXfrm>
    </dsp:sp>
    <dsp:sp modelId="{25F08D67-F623-48C2-8AB6-28E1ED1D1868}">
      <dsp:nvSpPr>
        <dsp:cNvPr id="0" name=""/>
        <dsp:cNvSpPr/>
      </dsp:nvSpPr>
      <dsp:spPr>
        <a:xfrm>
          <a:off x="7971534" y="112602"/>
          <a:ext cx="2880007" cy="251999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DF5A00-2663-4399-A38E-C0D959CBCFD4}">
      <dsp:nvSpPr>
        <dsp:cNvPr id="0" name=""/>
        <dsp:cNvSpPr/>
      </dsp:nvSpPr>
      <dsp:spPr>
        <a:xfrm>
          <a:off x="443991" y="4937760"/>
          <a:ext cx="10211816" cy="925830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FDA65-8E85-4673-9F85-84A732A691EB}">
      <dsp:nvSpPr>
        <dsp:cNvPr id="0" name=""/>
        <dsp:cNvSpPr/>
      </dsp:nvSpPr>
      <dsp:spPr>
        <a:xfrm>
          <a:off x="0" y="634536"/>
          <a:ext cx="3178968" cy="19073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окружающая обстановка</a:t>
          </a:r>
          <a:endParaRPr lang="ru-RU" sz="2800" kern="1200" dirty="0"/>
        </a:p>
      </dsp:txBody>
      <dsp:txXfrm>
        <a:off x="0" y="634536"/>
        <a:ext cx="3178968" cy="1907381"/>
      </dsp:txXfrm>
    </dsp:sp>
    <dsp:sp modelId="{45090E93-C057-49AF-882E-CA459A9D3420}">
      <dsp:nvSpPr>
        <dsp:cNvPr id="0" name=""/>
        <dsp:cNvSpPr/>
      </dsp:nvSpPr>
      <dsp:spPr>
        <a:xfrm>
          <a:off x="3496865" y="634536"/>
          <a:ext cx="3178968" cy="1907381"/>
        </a:xfrm>
        <a:prstGeom prst="rect">
          <a:avLst/>
        </a:prstGeom>
        <a:solidFill>
          <a:schemeClr val="accent4">
            <a:hueOff val="-912543"/>
            <a:satOff val="3043"/>
            <a:lumOff val="480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однообразное расписание занятий</a:t>
          </a:r>
          <a:endParaRPr lang="ru-RU" sz="2800" kern="1200" dirty="0"/>
        </a:p>
      </dsp:txBody>
      <dsp:txXfrm>
        <a:off x="3496865" y="634536"/>
        <a:ext cx="3178968" cy="1907381"/>
      </dsp:txXfrm>
    </dsp:sp>
    <dsp:sp modelId="{D91424C7-476B-4BA9-84E0-66B3B33A2701}">
      <dsp:nvSpPr>
        <dsp:cNvPr id="0" name=""/>
        <dsp:cNvSpPr/>
      </dsp:nvSpPr>
      <dsp:spPr>
        <a:xfrm>
          <a:off x="6993731" y="634536"/>
          <a:ext cx="3178968" cy="1907381"/>
        </a:xfrm>
        <a:prstGeom prst="rect">
          <a:avLst/>
        </a:prstGeom>
        <a:solidFill>
          <a:schemeClr val="accent4">
            <a:hueOff val="-1825086"/>
            <a:satOff val="6087"/>
            <a:lumOff val="960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ограниченность выбора</a:t>
          </a:r>
          <a:endParaRPr lang="ru-RU" sz="2800" kern="1200" dirty="0"/>
        </a:p>
      </dsp:txBody>
      <dsp:txXfrm>
        <a:off x="6993731" y="634536"/>
        <a:ext cx="3178968" cy="1907381"/>
      </dsp:txXfrm>
    </dsp:sp>
    <dsp:sp modelId="{A59C2321-2A28-4D33-9EE4-AFF8209D9747}">
      <dsp:nvSpPr>
        <dsp:cNvPr id="0" name=""/>
        <dsp:cNvSpPr/>
      </dsp:nvSpPr>
      <dsp:spPr>
        <a:xfrm>
          <a:off x="1748432" y="2859814"/>
          <a:ext cx="3178968" cy="1907381"/>
        </a:xfrm>
        <a:prstGeom prst="rect">
          <a:avLst/>
        </a:prstGeom>
        <a:solidFill>
          <a:schemeClr val="accent4">
            <a:hueOff val="-2737630"/>
            <a:satOff val="9130"/>
            <a:lumOff val="1441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общение</a:t>
          </a:r>
          <a:endParaRPr lang="ru-RU" sz="2800" kern="1200" dirty="0"/>
        </a:p>
      </dsp:txBody>
      <dsp:txXfrm>
        <a:off x="1748432" y="2859814"/>
        <a:ext cx="3178968" cy="1907381"/>
      </dsp:txXfrm>
    </dsp:sp>
    <dsp:sp modelId="{CD86C871-92D6-4032-94D2-107220D60A20}">
      <dsp:nvSpPr>
        <dsp:cNvPr id="0" name=""/>
        <dsp:cNvSpPr/>
      </dsp:nvSpPr>
      <dsp:spPr>
        <a:xfrm>
          <a:off x="5245298" y="2859814"/>
          <a:ext cx="3178968" cy="1907381"/>
        </a:xfrm>
        <a:prstGeom prst="rect">
          <a:avLst/>
        </a:prstGeom>
        <a:solidFill>
          <a:schemeClr val="accent4">
            <a:hueOff val="-3650173"/>
            <a:satOff val="12174"/>
            <a:lumOff val="1921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организация занятий</a:t>
          </a:r>
          <a:endParaRPr lang="ru-RU" sz="2800" kern="1200" dirty="0"/>
        </a:p>
      </dsp:txBody>
      <dsp:txXfrm>
        <a:off x="5245298" y="2859814"/>
        <a:ext cx="3178968" cy="190738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B9865-411B-49FE-8A41-C007581D10AD}">
      <dsp:nvSpPr>
        <dsp:cNvPr id="0" name=""/>
        <dsp:cNvSpPr/>
      </dsp:nvSpPr>
      <dsp:spPr>
        <a:xfrm>
          <a:off x="823" y="0"/>
          <a:ext cx="3544707" cy="3784600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1"/>
              </a:solidFill>
            </a:rPr>
            <a:t>Первая стадия</a:t>
          </a:r>
          <a:endParaRPr lang="ru-RU" sz="2800" b="1" kern="1200" dirty="0">
            <a:solidFill>
              <a:schemeClr val="accent1"/>
            </a:solidFill>
          </a:endParaRPr>
        </a:p>
      </dsp:txBody>
      <dsp:txXfrm rot="16200000">
        <a:off x="-1196391" y="1197215"/>
        <a:ext cx="3103372" cy="708941"/>
      </dsp:txXfrm>
    </dsp:sp>
    <dsp:sp modelId="{3CFB3A7E-F3E6-48D7-986A-27313B42650E}">
      <dsp:nvSpPr>
        <dsp:cNvPr id="0" name=""/>
        <dsp:cNvSpPr/>
      </dsp:nvSpPr>
      <dsp:spPr>
        <a:xfrm>
          <a:off x="709765" y="0"/>
          <a:ext cx="2640807" cy="3784600"/>
        </a:xfrm>
        <a:prstGeom prst="rect">
          <a:avLst/>
        </a:prstGeom>
        <a:noFill/>
        <a:ln w="28575" cap="rnd" cmpd="sng" algn="ctr">
          <a:noFill/>
          <a:prstDash val="solid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предвестники приступа</a:t>
          </a:r>
          <a:endParaRPr lang="ru-RU" sz="2800" kern="1200" dirty="0"/>
        </a:p>
      </dsp:txBody>
      <dsp:txXfrm>
        <a:off x="709765" y="0"/>
        <a:ext cx="2640807" cy="3784600"/>
      </dsp:txXfrm>
    </dsp:sp>
    <dsp:sp modelId="{6764BF18-4B29-4819-84F7-47997B10BF5E}">
      <dsp:nvSpPr>
        <dsp:cNvPr id="0" name=""/>
        <dsp:cNvSpPr/>
      </dsp:nvSpPr>
      <dsp:spPr>
        <a:xfrm>
          <a:off x="3669596" y="0"/>
          <a:ext cx="3544707" cy="3784600"/>
        </a:xfrm>
        <a:prstGeom prst="roundRect">
          <a:avLst>
            <a:gd name="adj" fmla="val 5000"/>
          </a:avLst>
        </a:prstGeom>
        <a:solidFill>
          <a:schemeClr val="accent4">
            <a:hueOff val="-1825086"/>
            <a:satOff val="6087"/>
            <a:lumOff val="9608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1"/>
              </a:solidFill>
            </a:rPr>
            <a:t>Вторая стадия</a:t>
          </a:r>
          <a:endParaRPr lang="ru-RU" sz="2800" b="1" kern="1200" dirty="0">
            <a:solidFill>
              <a:schemeClr val="accent1"/>
            </a:solidFill>
          </a:endParaRPr>
        </a:p>
      </dsp:txBody>
      <dsp:txXfrm rot="16200000">
        <a:off x="2472380" y="1197215"/>
        <a:ext cx="3103372" cy="708941"/>
      </dsp:txXfrm>
    </dsp:sp>
    <dsp:sp modelId="{7D751C16-E6D1-4B8C-B14D-F756134BEB4C}">
      <dsp:nvSpPr>
        <dsp:cNvPr id="0" name=""/>
        <dsp:cNvSpPr/>
      </dsp:nvSpPr>
      <dsp:spPr>
        <a:xfrm rot="5400000">
          <a:off x="3421914" y="2979919"/>
          <a:ext cx="556418" cy="53170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066F2-90C3-4441-9748-9E7373236EF1}">
      <dsp:nvSpPr>
        <dsp:cNvPr id="0" name=""/>
        <dsp:cNvSpPr/>
      </dsp:nvSpPr>
      <dsp:spPr>
        <a:xfrm>
          <a:off x="4378537" y="0"/>
          <a:ext cx="2640807" cy="3784600"/>
        </a:xfrm>
        <a:prstGeom prst="rect">
          <a:avLst/>
        </a:prstGeom>
        <a:noFill/>
        <a:ln w="28575" cap="rnd" cmpd="sng" algn="ctr">
          <a:noFill/>
          <a:prstDash val="solid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ярость</a:t>
          </a:r>
          <a:endParaRPr lang="ru-RU" sz="3200" kern="1200" dirty="0"/>
        </a:p>
      </dsp:txBody>
      <dsp:txXfrm>
        <a:off x="4378537" y="0"/>
        <a:ext cx="2640807" cy="3784600"/>
      </dsp:txXfrm>
    </dsp:sp>
    <dsp:sp modelId="{173BF867-680C-494F-9497-12E4FE54B8BE}">
      <dsp:nvSpPr>
        <dsp:cNvPr id="0" name=""/>
        <dsp:cNvSpPr/>
      </dsp:nvSpPr>
      <dsp:spPr>
        <a:xfrm>
          <a:off x="7338368" y="0"/>
          <a:ext cx="3544707" cy="3784600"/>
        </a:xfrm>
        <a:prstGeom prst="roundRect">
          <a:avLst>
            <a:gd name="adj" fmla="val 5000"/>
          </a:avLst>
        </a:prstGeom>
        <a:solidFill>
          <a:schemeClr val="accent4">
            <a:hueOff val="-3650173"/>
            <a:satOff val="12174"/>
            <a:lumOff val="19216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1"/>
              </a:solidFill>
            </a:rPr>
            <a:t>Третья стадия</a:t>
          </a:r>
          <a:endParaRPr lang="ru-RU" sz="2800" b="1" kern="1200" dirty="0">
            <a:solidFill>
              <a:schemeClr val="accent1"/>
            </a:solidFill>
          </a:endParaRPr>
        </a:p>
      </dsp:txBody>
      <dsp:txXfrm rot="16200000">
        <a:off x="6141153" y="1197215"/>
        <a:ext cx="3103372" cy="708941"/>
      </dsp:txXfrm>
    </dsp:sp>
    <dsp:sp modelId="{61CC9030-3B4B-4955-A60B-B383494CB569}">
      <dsp:nvSpPr>
        <dsp:cNvPr id="0" name=""/>
        <dsp:cNvSpPr/>
      </dsp:nvSpPr>
      <dsp:spPr>
        <a:xfrm rot="5400000">
          <a:off x="7077883" y="2979919"/>
          <a:ext cx="556418" cy="53170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-3650173"/>
              <a:satOff val="12174"/>
              <a:lumOff val="19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9BA0F-04F6-4DF2-8E1F-4EBD20094CC5}">
      <dsp:nvSpPr>
        <dsp:cNvPr id="0" name=""/>
        <dsp:cNvSpPr/>
      </dsp:nvSpPr>
      <dsp:spPr>
        <a:xfrm>
          <a:off x="8047310" y="0"/>
          <a:ext cx="2640807" cy="3784600"/>
        </a:xfrm>
        <a:prstGeom prst="rect">
          <a:avLst/>
        </a:prstGeom>
        <a:noFill/>
        <a:ln w="28575" cap="rnd" cmpd="sng" algn="ctr">
          <a:noFill/>
          <a:prstDash val="solid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восстановление</a:t>
          </a:r>
          <a:endParaRPr lang="ru-RU" sz="2400" kern="1200" dirty="0"/>
        </a:p>
      </dsp:txBody>
      <dsp:txXfrm>
        <a:off x="8047310" y="0"/>
        <a:ext cx="2640807" cy="3784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2BAC8-A6B5-4BD2-AB4F-4B7C6FC3E1D4}">
      <dsp:nvSpPr>
        <dsp:cNvPr id="0" name=""/>
        <dsp:cNvSpPr/>
      </dsp:nvSpPr>
      <dsp:spPr>
        <a:xfrm>
          <a:off x="611127" y="1083"/>
          <a:ext cx="2752034" cy="16512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АООП 8.1</a:t>
          </a:r>
          <a:endParaRPr lang="ru-RU" sz="4600" kern="1200" dirty="0"/>
        </a:p>
      </dsp:txBody>
      <dsp:txXfrm>
        <a:off x="611127" y="1083"/>
        <a:ext cx="2752034" cy="1651220"/>
      </dsp:txXfrm>
    </dsp:sp>
    <dsp:sp modelId="{751B4678-620E-4EBB-AF91-DAB9015B6B8B}">
      <dsp:nvSpPr>
        <dsp:cNvPr id="0" name=""/>
        <dsp:cNvSpPr/>
      </dsp:nvSpPr>
      <dsp:spPr>
        <a:xfrm>
          <a:off x="3638366" y="1083"/>
          <a:ext cx="2752034" cy="1651220"/>
        </a:xfrm>
        <a:prstGeom prst="rect">
          <a:avLst/>
        </a:prstGeom>
        <a:solidFill>
          <a:schemeClr val="accent2">
            <a:hueOff val="-1750886"/>
            <a:satOff val="-1580"/>
            <a:lumOff val="-35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АООП 8.2</a:t>
          </a:r>
          <a:endParaRPr lang="ru-RU" sz="4600" kern="1200" dirty="0"/>
        </a:p>
      </dsp:txBody>
      <dsp:txXfrm>
        <a:off x="3638366" y="1083"/>
        <a:ext cx="2752034" cy="1651220"/>
      </dsp:txXfrm>
    </dsp:sp>
    <dsp:sp modelId="{DA32A343-B6AD-4CF8-B655-A8163B11E777}">
      <dsp:nvSpPr>
        <dsp:cNvPr id="0" name=""/>
        <dsp:cNvSpPr/>
      </dsp:nvSpPr>
      <dsp:spPr>
        <a:xfrm>
          <a:off x="6665604" y="1083"/>
          <a:ext cx="2752034" cy="1651220"/>
        </a:xfrm>
        <a:prstGeom prst="rect">
          <a:avLst/>
        </a:prstGeom>
        <a:solidFill>
          <a:schemeClr val="accent2">
            <a:hueOff val="-3501772"/>
            <a:satOff val="-3160"/>
            <a:lumOff val="-70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АООП 8.3</a:t>
          </a:r>
          <a:endParaRPr lang="ru-RU" sz="4600" kern="1200" dirty="0"/>
        </a:p>
      </dsp:txBody>
      <dsp:txXfrm>
        <a:off x="6665604" y="1083"/>
        <a:ext cx="2752034" cy="1651220"/>
      </dsp:txXfrm>
    </dsp:sp>
    <dsp:sp modelId="{C97E280A-6899-45F1-A155-0874DE538103}">
      <dsp:nvSpPr>
        <dsp:cNvPr id="0" name=""/>
        <dsp:cNvSpPr/>
      </dsp:nvSpPr>
      <dsp:spPr>
        <a:xfrm>
          <a:off x="611127" y="1927507"/>
          <a:ext cx="2752034" cy="1651220"/>
        </a:xfrm>
        <a:prstGeom prst="rect">
          <a:avLst/>
        </a:prstGeom>
        <a:solidFill>
          <a:schemeClr val="accent2">
            <a:hueOff val="-5252659"/>
            <a:satOff val="-4740"/>
            <a:lumOff val="-105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АООП 8.4</a:t>
          </a:r>
          <a:endParaRPr lang="ru-RU" sz="4600" kern="1200" dirty="0"/>
        </a:p>
      </dsp:txBody>
      <dsp:txXfrm>
        <a:off x="611127" y="1927507"/>
        <a:ext cx="2752034" cy="1651220"/>
      </dsp:txXfrm>
    </dsp:sp>
    <dsp:sp modelId="{9728F0F6-B7AA-45FE-9A81-6DD9982C596E}">
      <dsp:nvSpPr>
        <dsp:cNvPr id="0" name=""/>
        <dsp:cNvSpPr/>
      </dsp:nvSpPr>
      <dsp:spPr>
        <a:xfrm>
          <a:off x="3638366" y="1927507"/>
          <a:ext cx="2752034" cy="1651220"/>
        </a:xfrm>
        <a:prstGeom prst="rect">
          <a:avLst/>
        </a:prstGeom>
        <a:solidFill>
          <a:schemeClr val="accent2">
            <a:hueOff val="-7003545"/>
            <a:satOff val="-6320"/>
            <a:lumOff val="-141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АООП В.1</a:t>
          </a:r>
          <a:endParaRPr lang="ru-RU" sz="4600" kern="1200" dirty="0"/>
        </a:p>
      </dsp:txBody>
      <dsp:txXfrm>
        <a:off x="3638366" y="1927507"/>
        <a:ext cx="2752034" cy="1651220"/>
      </dsp:txXfrm>
    </dsp:sp>
    <dsp:sp modelId="{10CB158A-4140-49CF-A035-1DF2754904B9}">
      <dsp:nvSpPr>
        <dsp:cNvPr id="0" name=""/>
        <dsp:cNvSpPr/>
      </dsp:nvSpPr>
      <dsp:spPr>
        <a:xfrm>
          <a:off x="6665604" y="1927507"/>
          <a:ext cx="2752034" cy="1651220"/>
        </a:xfrm>
        <a:prstGeom prst="rect">
          <a:avLst/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АООП В.2</a:t>
          </a:r>
          <a:endParaRPr lang="ru-RU" sz="4600" kern="1200" dirty="0"/>
        </a:p>
      </dsp:txBody>
      <dsp:txXfrm>
        <a:off x="6665604" y="1927507"/>
        <a:ext cx="2752034" cy="16512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E0FFC-47E1-4CE3-A445-E2431B3D48BB}">
      <dsp:nvSpPr>
        <dsp:cNvPr id="0" name=""/>
        <dsp:cNvSpPr/>
      </dsp:nvSpPr>
      <dsp:spPr>
        <a:xfrm>
          <a:off x="4244" y="1211135"/>
          <a:ext cx="4175116" cy="2087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Форма обучения</a:t>
          </a:r>
          <a:endParaRPr lang="ru-RU" sz="4000" kern="1200" dirty="0"/>
        </a:p>
      </dsp:txBody>
      <dsp:txXfrm>
        <a:off x="65386" y="1272277"/>
        <a:ext cx="4052832" cy="1965274"/>
      </dsp:txXfrm>
    </dsp:sp>
    <dsp:sp modelId="{93F218CD-5D17-4ACB-8383-79A2CD6B7238}">
      <dsp:nvSpPr>
        <dsp:cNvPr id="0" name=""/>
        <dsp:cNvSpPr/>
      </dsp:nvSpPr>
      <dsp:spPr>
        <a:xfrm rot="19457599">
          <a:off x="3986049" y="1613081"/>
          <a:ext cx="2056668" cy="83320"/>
        </a:xfrm>
        <a:custGeom>
          <a:avLst/>
          <a:gdLst/>
          <a:ahLst/>
          <a:cxnLst/>
          <a:rect l="0" t="0" r="0" b="0"/>
          <a:pathLst>
            <a:path>
              <a:moveTo>
                <a:pt x="0" y="41660"/>
              </a:moveTo>
              <a:lnTo>
                <a:pt x="2056668" y="41660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962966" y="1603325"/>
        <a:ext cx="102833" cy="102833"/>
      </dsp:txXfrm>
    </dsp:sp>
    <dsp:sp modelId="{944EE5DB-6FD8-4BE7-A89A-24F1AB01ABA6}">
      <dsp:nvSpPr>
        <dsp:cNvPr id="0" name=""/>
        <dsp:cNvSpPr/>
      </dsp:nvSpPr>
      <dsp:spPr>
        <a:xfrm>
          <a:off x="5849406" y="10790"/>
          <a:ext cx="4175116" cy="208755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Очная</a:t>
          </a:r>
          <a:endParaRPr lang="ru-RU" sz="4000" kern="1200" dirty="0"/>
        </a:p>
      </dsp:txBody>
      <dsp:txXfrm>
        <a:off x="5910548" y="71932"/>
        <a:ext cx="4052832" cy="1965274"/>
      </dsp:txXfrm>
    </dsp:sp>
    <dsp:sp modelId="{2DE6C723-223B-46CA-A456-79B79A704820}">
      <dsp:nvSpPr>
        <dsp:cNvPr id="0" name=""/>
        <dsp:cNvSpPr/>
      </dsp:nvSpPr>
      <dsp:spPr>
        <a:xfrm rot="2142401">
          <a:off x="3986049" y="2813427"/>
          <a:ext cx="2056668" cy="83320"/>
        </a:xfrm>
        <a:custGeom>
          <a:avLst/>
          <a:gdLst/>
          <a:ahLst/>
          <a:cxnLst/>
          <a:rect l="0" t="0" r="0" b="0"/>
          <a:pathLst>
            <a:path>
              <a:moveTo>
                <a:pt x="0" y="41660"/>
              </a:moveTo>
              <a:lnTo>
                <a:pt x="2056668" y="41660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962966" y="2803671"/>
        <a:ext cx="102833" cy="102833"/>
      </dsp:txXfrm>
    </dsp:sp>
    <dsp:sp modelId="{1F9D9B9D-9EC7-4994-A1D7-35547B1DCB98}">
      <dsp:nvSpPr>
        <dsp:cNvPr id="0" name=""/>
        <dsp:cNvSpPr/>
      </dsp:nvSpPr>
      <dsp:spPr>
        <a:xfrm>
          <a:off x="5849406" y="2411481"/>
          <a:ext cx="4175116" cy="208755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Очно-заочная</a:t>
          </a:r>
          <a:endParaRPr lang="ru-RU" sz="4000" kern="1200" dirty="0"/>
        </a:p>
      </dsp:txBody>
      <dsp:txXfrm>
        <a:off x="5910548" y="2472623"/>
        <a:ext cx="4052832" cy="19652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40B54-1DF0-4A8A-886B-63C9FA4AF211}">
      <dsp:nvSpPr>
        <dsp:cNvPr id="0" name=""/>
        <dsp:cNvSpPr/>
      </dsp:nvSpPr>
      <dsp:spPr>
        <a:xfrm>
          <a:off x="572794" y="228050"/>
          <a:ext cx="4590276" cy="143446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71608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1"/>
              </a:solidFill>
            </a:rPr>
            <a:t>нарушение общения</a:t>
          </a:r>
          <a:endParaRPr lang="ru-RU" sz="2200" b="1" kern="1200" dirty="0">
            <a:solidFill>
              <a:schemeClr val="accent1"/>
            </a:solidFill>
          </a:endParaRPr>
        </a:p>
      </dsp:txBody>
      <dsp:txXfrm>
        <a:off x="572794" y="228050"/>
        <a:ext cx="4590276" cy="1434461"/>
      </dsp:txXfrm>
    </dsp:sp>
    <dsp:sp modelId="{5307361F-A802-4940-8213-A78A891B5C81}">
      <dsp:nvSpPr>
        <dsp:cNvPr id="0" name=""/>
        <dsp:cNvSpPr/>
      </dsp:nvSpPr>
      <dsp:spPr>
        <a:xfrm>
          <a:off x="366063" y="82675"/>
          <a:ext cx="1004122" cy="1506184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9BB4B-F2CB-4DBA-903D-78B053DD3834}">
      <dsp:nvSpPr>
        <dsp:cNvPr id="0" name=""/>
        <dsp:cNvSpPr/>
      </dsp:nvSpPr>
      <dsp:spPr>
        <a:xfrm>
          <a:off x="5584660" y="289875"/>
          <a:ext cx="4590276" cy="143446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71608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1"/>
              </a:solidFill>
            </a:rPr>
            <a:t>нарушение социального и эмоционального взаимодействия</a:t>
          </a:r>
          <a:endParaRPr lang="ru-RU" sz="2200" b="1" kern="1200" dirty="0">
            <a:solidFill>
              <a:schemeClr val="accent1"/>
            </a:solidFill>
          </a:endParaRPr>
        </a:p>
      </dsp:txBody>
      <dsp:txXfrm>
        <a:off x="5584660" y="289875"/>
        <a:ext cx="4590276" cy="1434461"/>
      </dsp:txXfrm>
    </dsp:sp>
    <dsp:sp modelId="{00C77F9C-2C20-47C7-A8EF-17AD034B1EA9}">
      <dsp:nvSpPr>
        <dsp:cNvPr id="0" name=""/>
        <dsp:cNvSpPr/>
      </dsp:nvSpPr>
      <dsp:spPr>
        <a:xfrm>
          <a:off x="5393398" y="82675"/>
          <a:ext cx="1004122" cy="1506184"/>
        </a:xfrm>
        <a:prstGeom prst="rect">
          <a:avLst/>
        </a:prstGeom>
        <a:solidFill>
          <a:schemeClr val="accent5">
            <a:tint val="50000"/>
            <a:hueOff val="4141111"/>
            <a:satOff val="-5435"/>
            <a:lumOff val="-658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CF96D-EAFF-40E4-BE19-4F7D6442FAB4}">
      <dsp:nvSpPr>
        <dsp:cNvPr id="0" name=""/>
        <dsp:cNvSpPr/>
      </dsp:nvSpPr>
      <dsp:spPr>
        <a:xfrm>
          <a:off x="557324" y="2095702"/>
          <a:ext cx="4590276" cy="143446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71608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1"/>
              </a:solidFill>
            </a:rPr>
            <a:t>нарушение воображения</a:t>
          </a:r>
          <a:endParaRPr lang="ru-RU" sz="2200" b="1" kern="1200" dirty="0">
            <a:solidFill>
              <a:schemeClr val="accent1"/>
            </a:solidFill>
          </a:endParaRPr>
        </a:p>
      </dsp:txBody>
      <dsp:txXfrm>
        <a:off x="557324" y="2095702"/>
        <a:ext cx="4590276" cy="1434461"/>
      </dsp:txXfrm>
    </dsp:sp>
    <dsp:sp modelId="{C9EAD248-7EED-4CE4-9F26-491518599859}">
      <dsp:nvSpPr>
        <dsp:cNvPr id="0" name=""/>
        <dsp:cNvSpPr/>
      </dsp:nvSpPr>
      <dsp:spPr>
        <a:xfrm>
          <a:off x="366063" y="1888502"/>
          <a:ext cx="1004122" cy="1506184"/>
        </a:xfrm>
        <a:prstGeom prst="rect">
          <a:avLst/>
        </a:prstGeom>
        <a:solidFill>
          <a:schemeClr val="accent5">
            <a:tint val="50000"/>
            <a:hueOff val="8282222"/>
            <a:satOff val="-10871"/>
            <a:lumOff val="-1316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8B34F-134F-4B57-A237-AC89F63D634E}">
      <dsp:nvSpPr>
        <dsp:cNvPr id="0" name=""/>
        <dsp:cNvSpPr/>
      </dsp:nvSpPr>
      <dsp:spPr>
        <a:xfrm>
          <a:off x="5584660" y="2095702"/>
          <a:ext cx="4590276" cy="143446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71608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1"/>
              </a:solidFill>
            </a:rPr>
            <a:t> нарушение поведения</a:t>
          </a:r>
          <a:endParaRPr lang="ru-RU" sz="2200" b="1" kern="1200" dirty="0">
            <a:solidFill>
              <a:schemeClr val="accent1"/>
            </a:solidFill>
          </a:endParaRPr>
        </a:p>
      </dsp:txBody>
      <dsp:txXfrm>
        <a:off x="5584660" y="2095702"/>
        <a:ext cx="4590276" cy="1434461"/>
      </dsp:txXfrm>
    </dsp:sp>
    <dsp:sp modelId="{E51B94E7-8CB3-42D5-9218-391E658C4E6D}">
      <dsp:nvSpPr>
        <dsp:cNvPr id="0" name=""/>
        <dsp:cNvSpPr/>
      </dsp:nvSpPr>
      <dsp:spPr>
        <a:xfrm>
          <a:off x="5393398" y="1888502"/>
          <a:ext cx="1004122" cy="1506184"/>
        </a:xfrm>
        <a:prstGeom prst="rect">
          <a:avLst/>
        </a:prstGeom>
        <a:solidFill>
          <a:schemeClr val="accent5">
            <a:tint val="50000"/>
            <a:hueOff val="12423333"/>
            <a:satOff val="-16306"/>
            <a:lumOff val="-197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CD1F85-87E1-49E6-A2B0-68E98B26CF0E}">
      <dsp:nvSpPr>
        <dsp:cNvPr id="0" name=""/>
        <dsp:cNvSpPr/>
      </dsp:nvSpPr>
      <dsp:spPr>
        <a:xfrm>
          <a:off x="557324" y="3901530"/>
          <a:ext cx="4590276" cy="143446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71608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1"/>
              </a:solidFill>
            </a:rPr>
            <a:t>нарушение речи</a:t>
          </a:r>
          <a:endParaRPr lang="ru-RU" sz="2200" b="1" kern="1200" dirty="0">
            <a:solidFill>
              <a:schemeClr val="accent1"/>
            </a:solidFill>
          </a:endParaRPr>
        </a:p>
      </dsp:txBody>
      <dsp:txXfrm>
        <a:off x="557324" y="3901530"/>
        <a:ext cx="4590276" cy="1434461"/>
      </dsp:txXfrm>
    </dsp:sp>
    <dsp:sp modelId="{24A69643-6460-4F09-A53B-5DF200F371E3}">
      <dsp:nvSpPr>
        <dsp:cNvPr id="0" name=""/>
        <dsp:cNvSpPr/>
      </dsp:nvSpPr>
      <dsp:spPr>
        <a:xfrm>
          <a:off x="366063" y="3694330"/>
          <a:ext cx="1004122" cy="1506184"/>
        </a:xfrm>
        <a:prstGeom prst="rect">
          <a:avLst/>
        </a:prstGeom>
        <a:solidFill>
          <a:schemeClr val="accent5">
            <a:tint val="50000"/>
            <a:hueOff val="16564444"/>
            <a:satOff val="-21742"/>
            <a:lumOff val="-263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BAC2F3-6A5A-461C-B78B-CC768FB88619}">
      <dsp:nvSpPr>
        <dsp:cNvPr id="0" name=""/>
        <dsp:cNvSpPr/>
      </dsp:nvSpPr>
      <dsp:spPr>
        <a:xfrm>
          <a:off x="5584660" y="3901530"/>
          <a:ext cx="4590276" cy="143446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71608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1"/>
              </a:solidFill>
            </a:rPr>
            <a:t>нарушение когнитивных процессов</a:t>
          </a:r>
          <a:endParaRPr lang="ru-RU" sz="2200" b="1" kern="1200" dirty="0">
            <a:solidFill>
              <a:schemeClr val="accent1"/>
            </a:solidFill>
          </a:endParaRPr>
        </a:p>
      </dsp:txBody>
      <dsp:txXfrm>
        <a:off x="5584660" y="3901530"/>
        <a:ext cx="4590276" cy="1434461"/>
      </dsp:txXfrm>
    </dsp:sp>
    <dsp:sp modelId="{60387142-3A60-4A28-BCEA-5F3A2499242C}">
      <dsp:nvSpPr>
        <dsp:cNvPr id="0" name=""/>
        <dsp:cNvSpPr/>
      </dsp:nvSpPr>
      <dsp:spPr>
        <a:xfrm>
          <a:off x="5393398" y="3694330"/>
          <a:ext cx="1004122" cy="1506184"/>
        </a:xfrm>
        <a:prstGeom prst="rect">
          <a:avLst/>
        </a:prstGeom>
        <a:solidFill>
          <a:schemeClr val="accent5">
            <a:tint val="50000"/>
            <a:hueOff val="20705554"/>
            <a:satOff val="-27177"/>
            <a:lumOff val="-329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720C9-9F90-45F7-B8E5-3055C1F25CAE}">
      <dsp:nvSpPr>
        <dsp:cNvPr id="0" name=""/>
        <dsp:cNvSpPr/>
      </dsp:nvSpPr>
      <dsp:spPr>
        <a:xfrm rot="21300000">
          <a:off x="3054545" y="705445"/>
          <a:ext cx="4050909" cy="354408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571AD2-E9CE-418F-AE6C-79EFBAFEC0F0}">
      <dsp:nvSpPr>
        <dsp:cNvPr id="0" name=""/>
        <dsp:cNvSpPr/>
      </dsp:nvSpPr>
      <dsp:spPr>
        <a:xfrm>
          <a:off x="1317528" y="87085"/>
          <a:ext cx="3048000" cy="706120"/>
        </a:xfrm>
        <a:prstGeom prst="downArrow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5CB8E9-E0C6-46F0-88C0-25CF61A5B081}">
      <dsp:nvSpPr>
        <dsp:cNvPr id="0" name=""/>
        <dsp:cNvSpPr/>
      </dsp:nvSpPr>
      <dsp:spPr>
        <a:xfrm>
          <a:off x="4560263" y="0"/>
          <a:ext cx="4900273" cy="741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Ребенок с аутизмом</a:t>
          </a:r>
          <a:endParaRPr lang="ru-RU" sz="3200" b="1" kern="1200" dirty="0"/>
        </a:p>
      </dsp:txBody>
      <dsp:txXfrm>
        <a:off x="4560263" y="0"/>
        <a:ext cx="4900273" cy="741426"/>
      </dsp:txXfrm>
    </dsp:sp>
    <dsp:sp modelId="{DD428803-0EF2-4B32-A528-620804A6C49B}">
      <dsp:nvSpPr>
        <dsp:cNvPr id="0" name=""/>
        <dsp:cNvSpPr/>
      </dsp:nvSpPr>
      <dsp:spPr>
        <a:xfrm>
          <a:off x="5892799" y="970915"/>
          <a:ext cx="3048000" cy="706120"/>
        </a:xfrm>
        <a:prstGeom prst="upArrow">
          <a:avLst/>
        </a:prstGeom>
        <a:gradFill rotWithShape="0">
          <a:gsLst>
            <a:gs pos="0">
              <a:schemeClr val="accent5">
                <a:hueOff val="20154256"/>
                <a:satOff val="-9417"/>
                <a:lumOff val="-10587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20154256"/>
                <a:satOff val="-9417"/>
                <a:lumOff val="-10587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077955-4194-4B24-9032-01ACBC18F560}">
      <dsp:nvSpPr>
        <dsp:cNvPr id="0" name=""/>
        <dsp:cNvSpPr/>
      </dsp:nvSpPr>
      <dsp:spPr>
        <a:xfrm>
          <a:off x="479438" y="1023874"/>
          <a:ext cx="5340323" cy="741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Принципы работы</a:t>
          </a:r>
          <a:endParaRPr lang="ru-RU" sz="3200" b="1" kern="1200" dirty="0"/>
        </a:p>
      </dsp:txBody>
      <dsp:txXfrm>
        <a:off x="479438" y="1023874"/>
        <a:ext cx="5340323" cy="7414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61182-698A-4EF7-AA3D-53B375D1F870}">
      <dsp:nvSpPr>
        <dsp:cNvPr id="0" name=""/>
        <dsp:cNvSpPr/>
      </dsp:nvSpPr>
      <dsp:spPr>
        <a:xfrm>
          <a:off x="0" y="1167201"/>
          <a:ext cx="110744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0E73F-ADEC-4535-AAAA-8BA363740DA0}">
      <dsp:nvSpPr>
        <dsp:cNvPr id="0" name=""/>
        <dsp:cNvSpPr/>
      </dsp:nvSpPr>
      <dsp:spPr>
        <a:xfrm>
          <a:off x="324579" y="862222"/>
          <a:ext cx="8788378" cy="89999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3010" tIns="0" rIns="29301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/>
              </a:solidFill>
            </a:rPr>
            <a:t>наличие  глубоких теоретических знаний по проблеме аутизма</a:t>
          </a:r>
          <a:endParaRPr lang="ru-RU" sz="2000" b="1" kern="1200" dirty="0">
            <a:solidFill>
              <a:schemeClr val="accent1"/>
            </a:solidFill>
          </a:endParaRPr>
        </a:p>
      </dsp:txBody>
      <dsp:txXfrm>
        <a:off x="368513" y="906156"/>
        <a:ext cx="8700510" cy="812131"/>
      </dsp:txXfrm>
    </dsp:sp>
    <dsp:sp modelId="{51FBDE56-3EBB-46B7-887F-B8F8F4832509}">
      <dsp:nvSpPr>
        <dsp:cNvPr id="0" name=""/>
        <dsp:cNvSpPr/>
      </dsp:nvSpPr>
      <dsp:spPr>
        <a:xfrm>
          <a:off x="0" y="2093256"/>
          <a:ext cx="110744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912543"/>
              <a:satOff val="3043"/>
              <a:lumOff val="48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D36819-BA76-4790-A01E-EFA7E1B64418}">
      <dsp:nvSpPr>
        <dsp:cNvPr id="0" name=""/>
        <dsp:cNvSpPr/>
      </dsp:nvSpPr>
      <dsp:spPr>
        <a:xfrm>
          <a:off x="1089128" y="1778086"/>
          <a:ext cx="9139857" cy="899999"/>
        </a:xfrm>
        <a:prstGeom prst="roundRect">
          <a:avLst/>
        </a:prstGeom>
        <a:gradFill rotWithShape="0">
          <a:gsLst>
            <a:gs pos="0">
              <a:schemeClr val="accent4">
                <a:hueOff val="-912543"/>
                <a:satOff val="3043"/>
                <a:lumOff val="4804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4">
                <a:hueOff val="-912543"/>
                <a:satOff val="3043"/>
                <a:lumOff val="4804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3010" tIns="0" rIns="29301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/>
              </a:solidFill>
            </a:rPr>
            <a:t>проведение диагностики развития ребенка с использованием специальных методик</a:t>
          </a:r>
          <a:endParaRPr lang="ru-RU" sz="2000" b="1" kern="1200" dirty="0">
            <a:solidFill>
              <a:schemeClr val="accent1"/>
            </a:solidFill>
          </a:endParaRPr>
        </a:p>
      </dsp:txBody>
      <dsp:txXfrm>
        <a:off x="1133062" y="1822020"/>
        <a:ext cx="9051989" cy="812131"/>
      </dsp:txXfrm>
    </dsp:sp>
    <dsp:sp modelId="{9A5A1B6C-B26E-48DC-9FA3-FFCE0CF02F61}">
      <dsp:nvSpPr>
        <dsp:cNvPr id="0" name=""/>
        <dsp:cNvSpPr/>
      </dsp:nvSpPr>
      <dsp:spPr>
        <a:xfrm>
          <a:off x="0" y="3000612"/>
          <a:ext cx="110744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1825086"/>
              <a:satOff val="6087"/>
              <a:lumOff val="96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3095B-AAE8-47E6-B195-CBB1E95FB1E1}">
      <dsp:nvSpPr>
        <dsp:cNvPr id="0" name=""/>
        <dsp:cNvSpPr/>
      </dsp:nvSpPr>
      <dsp:spPr>
        <a:xfrm>
          <a:off x="1922106" y="2696827"/>
          <a:ext cx="9139857" cy="899999"/>
        </a:xfrm>
        <a:prstGeom prst="roundRect">
          <a:avLst/>
        </a:prstGeom>
        <a:gradFill rotWithShape="0">
          <a:gsLst>
            <a:gs pos="0">
              <a:schemeClr val="accent4">
                <a:hueOff val="-1825086"/>
                <a:satOff val="6087"/>
                <a:lumOff val="9608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4">
                <a:hueOff val="-1825086"/>
                <a:satOff val="6087"/>
                <a:lumOff val="9608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3010" tIns="0" rIns="29301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/>
              </a:solidFill>
            </a:rPr>
            <a:t>адаптация окружающей среды к потребностям ребенка</a:t>
          </a:r>
          <a:endParaRPr lang="ru-RU" sz="2000" b="1" kern="1200" dirty="0">
            <a:solidFill>
              <a:schemeClr val="accent1"/>
            </a:solidFill>
          </a:endParaRPr>
        </a:p>
      </dsp:txBody>
      <dsp:txXfrm>
        <a:off x="1966040" y="2740761"/>
        <a:ext cx="9051989" cy="812131"/>
      </dsp:txXfrm>
    </dsp:sp>
    <dsp:sp modelId="{03F6B7BC-4BC2-4F29-89A2-F18CCDE445A3}">
      <dsp:nvSpPr>
        <dsp:cNvPr id="0" name=""/>
        <dsp:cNvSpPr/>
      </dsp:nvSpPr>
      <dsp:spPr>
        <a:xfrm>
          <a:off x="0" y="3941918"/>
          <a:ext cx="110744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2737630"/>
              <a:satOff val="9130"/>
              <a:lumOff val="1441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D44DB-68A7-4FF2-A9B9-B56D8750ADDF}">
      <dsp:nvSpPr>
        <dsp:cNvPr id="0" name=""/>
        <dsp:cNvSpPr/>
      </dsp:nvSpPr>
      <dsp:spPr>
        <a:xfrm>
          <a:off x="1250388" y="3621803"/>
          <a:ext cx="9139857" cy="899999"/>
        </a:xfrm>
        <a:prstGeom prst="roundRect">
          <a:avLst/>
        </a:prstGeom>
        <a:gradFill rotWithShape="0">
          <a:gsLst>
            <a:gs pos="0">
              <a:schemeClr val="accent4">
                <a:hueOff val="-2737630"/>
                <a:satOff val="9130"/>
                <a:lumOff val="14412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4">
                <a:hueOff val="-2737630"/>
                <a:satOff val="9130"/>
                <a:lumOff val="14412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3010" tIns="0" rIns="29301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/>
              </a:solidFill>
            </a:rPr>
            <a:t>обеспечение «функциональности» знаний и навыков, приобретенных в процессе обучения</a:t>
          </a:r>
          <a:endParaRPr lang="ru-RU" sz="2000" b="1" kern="1200" dirty="0">
            <a:solidFill>
              <a:schemeClr val="accent1"/>
            </a:solidFill>
          </a:endParaRPr>
        </a:p>
      </dsp:txBody>
      <dsp:txXfrm>
        <a:off x="1294322" y="3665737"/>
        <a:ext cx="9051989" cy="812131"/>
      </dsp:txXfrm>
    </dsp:sp>
    <dsp:sp modelId="{AB977131-19BD-495C-AD6F-3902D81FBE01}">
      <dsp:nvSpPr>
        <dsp:cNvPr id="0" name=""/>
        <dsp:cNvSpPr/>
      </dsp:nvSpPr>
      <dsp:spPr>
        <a:xfrm>
          <a:off x="0" y="4930398"/>
          <a:ext cx="110744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3650173"/>
              <a:satOff val="12174"/>
              <a:lumOff val="1921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DE068-DF11-40AA-A01B-AE806A7CF852}">
      <dsp:nvSpPr>
        <dsp:cNvPr id="0" name=""/>
        <dsp:cNvSpPr/>
      </dsp:nvSpPr>
      <dsp:spPr>
        <a:xfrm>
          <a:off x="597402" y="4582624"/>
          <a:ext cx="9139857" cy="899999"/>
        </a:xfrm>
        <a:prstGeom prst="roundRect">
          <a:avLst/>
        </a:prstGeom>
        <a:gradFill rotWithShape="0">
          <a:gsLst>
            <a:gs pos="0">
              <a:schemeClr val="accent4">
                <a:hueOff val="-3650173"/>
                <a:satOff val="12174"/>
                <a:lumOff val="19216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4">
                <a:hueOff val="-3650173"/>
                <a:satOff val="12174"/>
                <a:lumOff val="19216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3010" tIns="0" rIns="29301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/>
              </a:solidFill>
            </a:rPr>
            <a:t>применение индивидуального подхода к каждому ребенку с аутистическим расстройством</a:t>
          </a:r>
          <a:endParaRPr lang="ru-RU" sz="2000" b="1" kern="1200" dirty="0">
            <a:solidFill>
              <a:schemeClr val="accent1"/>
            </a:solidFill>
          </a:endParaRPr>
        </a:p>
      </dsp:txBody>
      <dsp:txXfrm>
        <a:off x="641336" y="4626558"/>
        <a:ext cx="9051989" cy="8121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B3C2A-52ED-4EF4-B088-B8AC3F14BFEA}">
      <dsp:nvSpPr>
        <dsp:cNvPr id="0" name=""/>
        <dsp:cNvSpPr/>
      </dsp:nvSpPr>
      <dsp:spPr>
        <a:xfrm rot="5400000">
          <a:off x="-176238" y="180562"/>
          <a:ext cx="1174924" cy="82244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1</a:t>
          </a:r>
          <a:endParaRPr lang="ru-RU" sz="2300" b="1" kern="1200" dirty="0"/>
        </a:p>
      </dsp:txBody>
      <dsp:txXfrm rot="-5400000">
        <a:off x="1" y="415548"/>
        <a:ext cx="822447" cy="352477"/>
      </dsp:txXfrm>
    </dsp:sp>
    <dsp:sp modelId="{E737D920-24F4-4450-B7C2-4985A2E17CB5}">
      <dsp:nvSpPr>
        <dsp:cNvPr id="0" name=""/>
        <dsp:cNvSpPr/>
      </dsp:nvSpPr>
      <dsp:spPr>
        <a:xfrm rot="5400000">
          <a:off x="5287173" y="-4460401"/>
          <a:ext cx="763700" cy="96931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специальная профессиональная подготовка по проблеме детского аутизма</a:t>
          </a:r>
          <a:endParaRPr lang="ru-RU" sz="2000" b="1" kern="1200" dirty="0">
            <a:solidFill>
              <a:schemeClr val="accent1"/>
            </a:solidFill>
          </a:endParaRPr>
        </a:p>
      </dsp:txBody>
      <dsp:txXfrm rot="-5400000">
        <a:off x="822448" y="41605"/>
        <a:ext cx="9655871" cy="689138"/>
      </dsp:txXfrm>
    </dsp:sp>
    <dsp:sp modelId="{5D1602A9-3863-464C-9B19-A451DF941063}">
      <dsp:nvSpPr>
        <dsp:cNvPr id="0" name=""/>
        <dsp:cNvSpPr/>
      </dsp:nvSpPr>
      <dsp:spPr>
        <a:xfrm rot="5400000">
          <a:off x="-176238" y="1239336"/>
          <a:ext cx="1174924" cy="822447"/>
        </a:xfrm>
        <a:prstGeom prst="chevron">
          <a:avLst/>
        </a:prstGeom>
        <a:gradFill rotWithShape="0">
          <a:gsLst>
            <a:gs pos="0">
              <a:schemeClr val="accent4">
                <a:hueOff val="-912543"/>
                <a:satOff val="3043"/>
                <a:lumOff val="4804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-912543"/>
                <a:satOff val="3043"/>
                <a:lumOff val="4804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-912543"/>
              <a:satOff val="3043"/>
              <a:lumOff val="4804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2</a:t>
          </a:r>
          <a:endParaRPr lang="ru-RU" sz="2000" b="1" kern="1200" dirty="0"/>
        </a:p>
      </dsp:txBody>
      <dsp:txXfrm rot="-5400000">
        <a:off x="1" y="1474322"/>
        <a:ext cx="822447" cy="352477"/>
      </dsp:txXfrm>
    </dsp:sp>
    <dsp:sp modelId="{4A431D15-CB7F-4E8D-9417-8773538BA71C}">
      <dsp:nvSpPr>
        <dsp:cNvPr id="0" name=""/>
        <dsp:cNvSpPr/>
      </dsp:nvSpPr>
      <dsp:spPr>
        <a:xfrm rot="5400000">
          <a:off x="5287173" y="-3401628"/>
          <a:ext cx="763700" cy="96931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912543"/>
              <a:satOff val="3043"/>
              <a:lumOff val="4804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использование специальных диагностических методик</a:t>
          </a:r>
          <a:endParaRPr lang="ru-RU" sz="2000" b="1" kern="1200" dirty="0">
            <a:solidFill>
              <a:schemeClr val="accent1"/>
            </a:solidFill>
          </a:endParaRPr>
        </a:p>
      </dsp:txBody>
      <dsp:txXfrm rot="-5400000">
        <a:off x="822448" y="1100378"/>
        <a:ext cx="9655871" cy="689138"/>
      </dsp:txXfrm>
    </dsp:sp>
    <dsp:sp modelId="{31DC06E4-062B-4169-B323-398DF15AE297}">
      <dsp:nvSpPr>
        <dsp:cNvPr id="0" name=""/>
        <dsp:cNvSpPr/>
      </dsp:nvSpPr>
      <dsp:spPr>
        <a:xfrm rot="5400000">
          <a:off x="-176238" y="2298109"/>
          <a:ext cx="1174924" cy="822447"/>
        </a:xfrm>
        <a:prstGeom prst="chevron">
          <a:avLst/>
        </a:prstGeom>
        <a:gradFill rotWithShape="0">
          <a:gsLst>
            <a:gs pos="0">
              <a:schemeClr val="accent4">
                <a:hueOff val="-1825086"/>
                <a:satOff val="6087"/>
                <a:lumOff val="9608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-1825086"/>
                <a:satOff val="6087"/>
                <a:lumOff val="9608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-1825086"/>
              <a:satOff val="6087"/>
              <a:lumOff val="9608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3</a:t>
          </a:r>
          <a:endParaRPr lang="ru-RU" sz="2000" b="1" kern="1200" dirty="0"/>
        </a:p>
      </dsp:txBody>
      <dsp:txXfrm rot="-5400000">
        <a:off x="1" y="2533095"/>
        <a:ext cx="822447" cy="352477"/>
      </dsp:txXfrm>
    </dsp:sp>
    <dsp:sp modelId="{7883F67B-9C4E-42D3-8485-9546AF39FE67}">
      <dsp:nvSpPr>
        <dsp:cNvPr id="0" name=""/>
        <dsp:cNvSpPr/>
      </dsp:nvSpPr>
      <dsp:spPr>
        <a:xfrm rot="5400000">
          <a:off x="5281938" y="-2342869"/>
          <a:ext cx="763700" cy="96931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1825086"/>
              <a:satOff val="6087"/>
              <a:lumOff val="9608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solidFill>
              <a:schemeClr val="accent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solidFill>
              <a:schemeClr val="accent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специальная организация окружающей среды, способствующая  наиболее успешному усвоению навыков, необходимых для социальной адаптации</a:t>
          </a:r>
          <a:endParaRPr lang="ru-RU" sz="2000" b="1" kern="1200" dirty="0">
            <a:solidFill>
              <a:schemeClr val="accent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solidFill>
              <a:schemeClr val="accent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solidFill>
              <a:schemeClr val="accent1"/>
            </a:solidFill>
          </a:endParaRPr>
        </a:p>
      </dsp:txBody>
      <dsp:txXfrm rot="-5400000">
        <a:off x="817213" y="2159137"/>
        <a:ext cx="9655871" cy="689138"/>
      </dsp:txXfrm>
    </dsp:sp>
    <dsp:sp modelId="{B04A3925-48A0-4665-B662-57A8D9C78298}">
      <dsp:nvSpPr>
        <dsp:cNvPr id="0" name=""/>
        <dsp:cNvSpPr/>
      </dsp:nvSpPr>
      <dsp:spPr>
        <a:xfrm rot="5400000">
          <a:off x="-176238" y="3356883"/>
          <a:ext cx="1174924" cy="822447"/>
        </a:xfrm>
        <a:prstGeom prst="chevron">
          <a:avLst/>
        </a:prstGeom>
        <a:gradFill rotWithShape="0">
          <a:gsLst>
            <a:gs pos="0">
              <a:schemeClr val="accent4">
                <a:hueOff val="-2737630"/>
                <a:satOff val="9130"/>
                <a:lumOff val="14412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-2737630"/>
                <a:satOff val="9130"/>
                <a:lumOff val="14412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-2737630"/>
              <a:satOff val="9130"/>
              <a:lumOff val="14412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4</a:t>
          </a:r>
          <a:endParaRPr lang="ru-RU" sz="2000" b="1" kern="1200" dirty="0"/>
        </a:p>
      </dsp:txBody>
      <dsp:txXfrm rot="-5400000">
        <a:off x="1" y="3591869"/>
        <a:ext cx="822447" cy="352477"/>
      </dsp:txXfrm>
    </dsp:sp>
    <dsp:sp modelId="{25E599C0-FD1F-44F6-8FBE-A6BEA33E12F8}">
      <dsp:nvSpPr>
        <dsp:cNvPr id="0" name=""/>
        <dsp:cNvSpPr/>
      </dsp:nvSpPr>
      <dsp:spPr>
        <a:xfrm rot="5400000">
          <a:off x="5287173" y="-1284081"/>
          <a:ext cx="763700" cy="96931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2737630"/>
              <a:satOff val="9130"/>
              <a:lumOff val="14412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solidFill>
              <a:schemeClr val="accent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 smtClean="0">
            <a:solidFill>
              <a:schemeClr val="accent1"/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разработка специальных коррекционно-развивающих программ, адаптированных под особенности детей с РАС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 smtClean="0">
            <a:solidFill>
              <a:schemeClr val="accent1"/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 smtClean="0">
            <a:solidFill>
              <a:schemeClr val="accent1"/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 rot="-5400000">
        <a:off x="822448" y="3217925"/>
        <a:ext cx="9655871" cy="689138"/>
      </dsp:txXfrm>
    </dsp:sp>
    <dsp:sp modelId="{0B5246B1-2637-4BC3-A636-007D8B8B4420}">
      <dsp:nvSpPr>
        <dsp:cNvPr id="0" name=""/>
        <dsp:cNvSpPr/>
      </dsp:nvSpPr>
      <dsp:spPr>
        <a:xfrm rot="5400000">
          <a:off x="-176238" y="4415656"/>
          <a:ext cx="1174924" cy="822447"/>
        </a:xfrm>
        <a:prstGeom prst="chevron">
          <a:avLst/>
        </a:prstGeom>
        <a:gradFill rotWithShape="0">
          <a:gsLst>
            <a:gs pos="0">
              <a:schemeClr val="accent4">
                <a:hueOff val="-3650173"/>
                <a:satOff val="12174"/>
                <a:lumOff val="19216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-3650173"/>
                <a:satOff val="12174"/>
                <a:lumOff val="19216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-3650173"/>
              <a:satOff val="12174"/>
              <a:lumOff val="19216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5</a:t>
          </a:r>
          <a:endParaRPr lang="ru-RU" sz="2000" b="1" kern="1200" dirty="0"/>
        </a:p>
      </dsp:txBody>
      <dsp:txXfrm rot="-5400000">
        <a:off x="1" y="4650642"/>
        <a:ext cx="822447" cy="352477"/>
      </dsp:txXfrm>
    </dsp:sp>
    <dsp:sp modelId="{1EF7C4E5-D858-40C6-946B-381E4D09FF74}">
      <dsp:nvSpPr>
        <dsp:cNvPr id="0" name=""/>
        <dsp:cNvSpPr/>
      </dsp:nvSpPr>
      <dsp:spPr>
        <a:xfrm rot="5400000">
          <a:off x="5287173" y="-225307"/>
          <a:ext cx="763700" cy="96931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3650173"/>
              <a:satOff val="12174"/>
              <a:lumOff val="19216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подбор в процессе психолого-педагогической коррекции индивидуальных для каждого ребенка обучающих стратегий и приемов</a:t>
          </a:r>
          <a:endParaRPr lang="ru-RU" sz="2000" b="1" kern="1200" dirty="0">
            <a:solidFill>
              <a:schemeClr val="accent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 rot="-5400000">
        <a:off x="822448" y="4276699"/>
        <a:ext cx="9655871" cy="6891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D2B09-4BC4-4565-960F-2FA407834770}">
      <dsp:nvSpPr>
        <dsp:cNvPr id="0" name=""/>
        <dsp:cNvSpPr/>
      </dsp:nvSpPr>
      <dsp:spPr>
        <a:xfrm>
          <a:off x="4774993" y="1835361"/>
          <a:ext cx="2340002" cy="215999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latin typeface="Times New Roman"/>
            <a:ea typeface="+mn-ea"/>
            <a:cs typeface="+mn-cs"/>
          </a:endParaRPr>
        </a:p>
      </dsp:txBody>
      <dsp:txXfrm>
        <a:off x="5117678" y="2151686"/>
        <a:ext cx="1654632" cy="1527349"/>
      </dsp:txXfrm>
    </dsp:sp>
    <dsp:sp modelId="{6371765B-0FA2-4893-969B-3B5223E2A12C}">
      <dsp:nvSpPr>
        <dsp:cNvPr id="0" name=""/>
        <dsp:cNvSpPr/>
      </dsp:nvSpPr>
      <dsp:spPr>
        <a:xfrm rot="1915894">
          <a:off x="4136429" y="1799081"/>
          <a:ext cx="568685" cy="3845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>
            <a:solidFill>
              <a:srgbClr val="FFFFE9"/>
            </a:solidFill>
            <a:latin typeface="Times New Roman"/>
            <a:ea typeface="+mn-ea"/>
            <a:cs typeface="+mn-cs"/>
          </a:endParaRPr>
        </a:p>
      </dsp:txBody>
      <dsp:txXfrm rot="10800000">
        <a:off x="4145158" y="1845484"/>
        <a:ext cx="453317" cy="230735"/>
      </dsp:txXfrm>
    </dsp:sp>
    <dsp:sp modelId="{29CD2EA6-C33C-42B7-9EE9-DBF7916D7E42}">
      <dsp:nvSpPr>
        <dsp:cNvPr id="0" name=""/>
        <dsp:cNvSpPr/>
      </dsp:nvSpPr>
      <dsp:spPr>
        <a:xfrm>
          <a:off x="2047030" y="100675"/>
          <a:ext cx="2448000" cy="174800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/>
              </a:solidFill>
              <a:latin typeface="Times New Roman"/>
              <a:ea typeface="+mn-ea"/>
              <a:cs typeface="+mn-cs"/>
            </a:rPr>
            <a:t>учитель-дефектолог</a:t>
          </a:r>
          <a:endParaRPr lang="ru-RU" sz="2000" b="1" kern="1200" dirty="0">
            <a:solidFill>
              <a:schemeClr val="accent1"/>
            </a:solidFill>
            <a:latin typeface="Times New Roman"/>
            <a:ea typeface="+mn-ea"/>
            <a:cs typeface="+mn-cs"/>
          </a:endParaRPr>
        </a:p>
      </dsp:txBody>
      <dsp:txXfrm>
        <a:off x="2405531" y="356665"/>
        <a:ext cx="1730998" cy="1236029"/>
      </dsp:txXfrm>
    </dsp:sp>
    <dsp:sp modelId="{4B148B46-4B60-4C29-9401-B78DFD18E70C}">
      <dsp:nvSpPr>
        <dsp:cNvPr id="0" name=""/>
        <dsp:cNvSpPr/>
      </dsp:nvSpPr>
      <dsp:spPr>
        <a:xfrm rot="8903137">
          <a:off x="7053634" y="1761609"/>
          <a:ext cx="654256" cy="3496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521453"/>
                <a:satOff val="1739"/>
                <a:lumOff val="2745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-521453"/>
                <a:satOff val="1739"/>
                <a:lumOff val="2745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solidFill>
              <a:srgbClr val="FFFFE9"/>
            </a:solidFill>
            <a:latin typeface="Times New Roman"/>
            <a:ea typeface="+mn-ea"/>
            <a:cs typeface="+mn-cs"/>
          </a:endParaRPr>
        </a:p>
      </dsp:txBody>
      <dsp:txXfrm>
        <a:off x="7150733" y="1804041"/>
        <a:ext cx="549375" cy="209761"/>
      </dsp:txXfrm>
    </dsp:sp>
    <dsp:sp modelId="{209553D2-587B-4F5D-83F9-1BD0ABF0031C}">
      <dsp:nvSpPr>
        <dsp:cNvPr id="0" name=""/>
        <dsp:cNvSpPr/>
      </dsp:nvSpPr>
      <dsp:spPr>
        <a:xfrm>
          <a:off x="7567269" y="100680"/>
          <a:ext cx="2448000" cy="1748009"/>
        </a:xfrm>
        <a:prstGeom prst="ellipse">
          <a:avLst/>
        </a:prstGeom>
        <a:gradFill rotWithShape="0">
          <a:gsLst>
            <a:gs pos="0">
              <a:schemeClr val="accent4">
                <a:hueOff val="-521453"/>
                <a:satOff val="1739"/>
                <a:lumOff val="2745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-521453"/>
                <a:satOff val="1739"/>
                <a:lumOff val="2745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accent1"/>
              </a:solidFill>
              <a:latin typeface="Times New Roman"/>
              <a:ea typeface="+mn-ea"/>
              <a:cs typeface="+mn-cs"/>
            </a:rPr>
            <a:t>педагог-психолог</a:t>
          </a:r>
          <a:endParaRPr lang="ru-RU" sz="2000" b="1" kern="1200" dirty="0">
            <a:solidFill>
              <a:schemeClr val="accent1"/>
            </a:solidFill>
            <a:latin typeface="Times New Roman"/>
            <a:ea typeface="+mn-ea"/>
            <a:cs typeface="+mn-cs"/>
          </a:endParaRPr>
        </a:p>
      </dsp:txBody>
      <dsp:txXfrm>
        <a:off x="7925770" y="356670"/>
        <a:ext cx="1730998" cy="1236029"/>
      </dsp:txXfrm>
    </dsp:sp>
    <dsp:sp modelId="{FFFFF839-58FC-4DC3-9347-FCF116B35E05}">
      <dsp:nvSpPr>
        <dsp:cNvPr id="0" name=""/>
        <dsp:cNvSpPr/>
      </dsp:nvSpPr>
      <dsp:spPr>
        <a:xfrm rot="10867038">
          <a:off x="7321555" y="2687508"/>
          <a:ext cx="546576" cy="3496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042906"/>
                <a:satOff val="3478"/>
                <a:lumOff val="549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-1042906"/>
                <a:satOff val="3478"/>
                <a:lumOff val="549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solidFill>
              <a:srgbClr val="FFFFE9"/>
            </a:solidFill>
            <a:latin typeface="Times New Roman"/>
            <a:ea typeface="+mn-ea"/>
            <a:cs typeface="+mn-cs"/>
          </a:endParaRPr>
        </a:p>
      </dsp:txBody>
      <dsp:txXfrm>
        <a:off x="7426426" y="2758452"/>
        <a:ext cx="441695" cy="209761"/>
      </dsp:txXfrm>
    </dsp:sp>
    <dsp:sp modelId="{4269ACC0-228F-41E9-978B-31A1990DAAD2}">
      <dsp:nvSpPr>
        <dsp:cNvPr id="0" name=""/>
        <dsp:cNvSpPr/>
      </dsp:nvSpPr>
      <dsp:spPr>
        <a:xfrm>
          <a:off x="8144875" y="1958290"/>
          <a:ext cx="2411998" cy="1748009"/>
        </a:xfrm>
        <a:prstGeom prst="ellipse">
          <a:avLst/>
        </a:prstGeom>
        <a:gradFill rotWithShape="0">
          <a:gsLst>
            <a:gs pos="0">
              <a:schemeClr val="accent4">
                <a:hueOff val="-1042906"/>
                <a:satOff val="3478"/>
                <a:lumOff val="549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-1042906"/>
                <a:satOff val="3478"/>
                <a:lumOff val="549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/>
              </a:solidFill>
              <a:latin typeface="Times New Roman"/>
              <a:ea typeface="+mn-ea"/>
              <a:cs typeface="+mn-cs"/>
            </a:rPr>
            <a:t>учитель-логопед</a:t>
          </a:r>
          <a:endParaRPr lang="ru-RU" sz="2000" b="1" kern="1200" dirty="0">
            <a:solidFill>
              <a:schemeClr val="accent1"/>
            </a:solidFill>
            <a:latin typeface="Times New Roman"/>
            <a:ea typeface="+mn-ea"/>
            <a:cs typeface="+mn-cs"/>
          </a:endParaRPr>
        </a:p>
      </dsp:txBody>
      <dsp:txXfrm>
        <a:off x="8498104" y="2214280"/>
        <a:ext cx="1705540" cy="1236029"/>
      </dsp:txXfrm>
    </dsp:sp>
    <dsp:sp modelId="{5412334B-C133-40C2-BE31-0190936527F2}">
      <dsp:nvSpPr>
        <dsp:cNvPr id="0" name=""/>
        <dsp:cNvSpPr/>
      </dsp:nvSpPr>
      <dsp:spPr>
        <a:xfrm rot="13625045">
          <a:off x="6990831" y="3587345"/>
          <a:ext cx="451635" cy="3496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564360"/>
                <a:satOff val="5217"/>
                <a:lumOff val="8235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-1564360"/>
                <a:satOff val="5217"/>
                <a:lumOff val="8235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solidFill>
              <a:srgbClr val="FFFFE9"/>
            </a:solidFill>
            <a:latin typeface="Times New Roman"/>
            <a:ea typeface="+mn-ea"/>
            <a:cs typeface="+mn-cs"/>
          </a:endParaRPr>
        </a:p>
      </dsp:txBody>
      <dsp:txXfrm>
        <a:off x="7078980" y="3695671"/>
        <a:ext cx="346754" cy="209761"/>
      </dsp:txXfrm>
    </dsp:sp>
    <dsp:sp modelId="{C29D2534-9971-4E0A-97FB-81C0E726101B}">
      <dsp:nvSpPr>
        <dsp:cNvPr id="0" name=""/>
        <dsp:cNvSpPr/>
      </dsp:nvSpPr>
      <dsp:spPr>
        <a:xfrm>
          <a:off x="7439141" y="3768899"/>
          <a:ext cx="2448000" cy="1748009"/>
        </a:xfrm>
        <a:prstGeom prst="ellipse">
          <a:avLst/>
        </a:prstGeom>
        <a:gradFill rotWithShape="0">
          <a:gsLst>
            <a:gs pos="0">
              <a:schemeClr val="accent4">
                <a:hueOff val="-1564360"/>
                <a:satOff val="5217"/>
                <a:lumOff val="8235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-1564360"/>
                <a:satOff val="5217"/>
                <a:lumOff val="8235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/>
              </a:solidFill>
              <a:latin typeface="Times New Roman"/>
              <a:ea typeface="+mn-ea"/>
              <a:cs typeface="+mn-cs"/>
            </a:rPr>
            <a:t>социальный педагог</a:t>
          </a:r>
          <a:endParaRPr lang="ru-RU" sz="2000" b="1" kern="1200" dirty="0">
            <a:solidFill>
              <a:schemeClr val="accent1"/>
            </a:solidFill>
            <a:latin typeface="Times New Roman"/>
            <a:ea typeface="+mn-ea"/>
            <a:cs typeface="+mn-cs"/>
          </a:endParaRPr>
        </a:p>
      </dsp:txBody>
      <dsp:txXfrm>
        <a:off x="7797642" y="4024889"/>
        <a:ext cx="1730998" cy="1236029"/>
      </dsp:txXfrm>
    </dsp:sp>
    <dsp:sp modelId="{B3AB6895-818F-4F6F-825D-38F058CF1D44}">
      <dsp:nvSpPr>
        <dsp:cNvPr id="0" name=""/>
        <dsp:cNvSpPr/>
      </dsp:nvSpPr>
      <dsp:spPr>
        <a:xfrm rot="419872">
          <a:off x="3848649" y="2635360"/>
          <a:ext cx="665835" cy="3496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085813"/>
                <a:satOff val="6957"/>
                <a:lumOff val="10981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-2085813"/>
                <a:satOff val="6957"/>
                <a:lumOff val="10981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solidFill>
              <a:srgbClr val="FFFFE9"/>
            </a:solidFill>
            <a:latin typeface="Times New Roman"/>
            <a:ea typeface="+mn-ea"/>
            <a:cs typeface="+mn-cs"/>
          </a:endParaRPr>
        </a:p>
      </dsp:txBody>
      <dsp:txXfrm rot="10800000">
        <a:off x="3849040" y="2698892"/>
        <a:ext cx="560954" cy="209761"/>
      </dsp:txXfrm>
    </dsp:sp>
    <dsp:sp modelId="{0DD523EA-F012-4475-94BB-59C7EC05612D}">
      <dsp:nvSpPr>
        <dsp:cNvPr id="0" name=""/>
        <dsp:cNvSpPr/>
      </dsp:nvSpPr>
      <dsp:spPr>
        <a:xfrm>
          <a:off x="1174481" y="1848677"/>
          <a:ext cx="2451735" cy="1748009"/>
        </a:xfrm>
        <a:prstGeom prst="ellipse">
          <a:avLst/>
        </a:prstGeom>
        <a:gradFill rotWithShape="0">
          <a:gsLst>
            <a:gs pos="0">
              <a:schemeClr val="accent4">
                <a:hueOff val="-2085813"/>
                <a:satOff val="6957"/>
                <a:lumOff val="10981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-2085813"/>
                <a:satOff val="6957"/>
                <a:lumOff val="10981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/>
              </a:solidFill>
              <a:latin typeface="Times New Roman"/>
              <a:ea typeface="+mn-ea"/>
              <a:cs typeface="+mn-cs"/>
            </a:rPr>
            <a:t>тьютор</a:t>
          </a:r>
          <a:endParaRPr lang="ru-RU" sz="2000" b="1" kern="1200" dirty="0">
            <a:solidFill>
              <a:schemeClr val="accent1"/>
            </a:solidFill>
            <a:latin typeface="Times New Roman"/>
            <a:ea typeface="+mn-ea"/>
            <a:cs typeface="+mn-cs"/>
          </a:endParaRPr>
        </a:p>
      </dsp:txBody>
      <dsp:txXfrm>
        <a:off x="1533529" y="2104667"/>
        <a:ext cx="1733639" cy="1236029"/>
      </dsp:txXfrm>
    </dsp:sp>
    <dsp:sp modelId="{382CDC65-866D-4E74-B9A9-6B594F14F169}">
      <dsp:nvSpPr>
        <dsp:cNvPr id="0" name=""/>
        <dsp:cNvSpPr/>
      </dsp:nvSpPr>
      <dsp:spPr>
        <a:xfrm rot="19525027">
          <a:off x="4349343" y="3601850"/>
          <a:ext cx="498927" cy="3496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607266"/>
                <a:satOff val="8696"/>
                <a:lumOff val="13726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-2607266"/>
                <a:satOff val="8696"/>
                <a:lumOff val="13726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solidFill>
              <a:srgbClr val="FFFFE9"/>
            </a:solidFill>
            <a:latin typeface="Times New Roman"/>
            <a:ea typeface="+mn-ea"/>
            <a:cs typeface="+mn-cs"/>
          </a:endParaRPr>
        </a:p>
      </dsp:txBody>
      <dsp:txXfrm rot="10800000">
        <a:off x="4358609" y="3701536"/>
        <a:ext cx="394046" cy="209761"/>
      </dsp:txXfrm>
    </dsp:sp>
    <dsp:sp modelId="{9173C84F-CA8B-42C4-A1EF-C8A86B0ADEED}">
      <dsp:nvSpPr>
        <dsp:cNvPr id="0" name=""/>
        <dsp:cNvSpPr/>
      </dsp:nvSpPr>
      <dsp:spPr>
        <a:xfrm>
          <a:off x="2054831" y="3747167"/>
          <a:ext cx="2448000" cy="1748009"/>
        </a:xfrm>
        <a:prstGeom prst="ellipse">
          <a:avLst/>
        </a:prstGeom>
        <a:gradFill rotWithShape="0">
          <a:gsLst>
            <a:gs pos="0">
              <a:schemeClr val="accent4">
                <a:hueOff val="-2607266"/>
                <a:satOff val="8696"/>
                <a:lumOff val="13726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-2607266"/>
                <a:satOff val="8696"/>
                <a:lumOff val="13726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/>
              </a:solidFill>
              <a:latin typeface="Times New Roman"/>
              <a:ea typeface="+mn-ea"/>
              <a:cs typeface="+mn-cs"/>
            </a:rPr>
            <a:t>учитель адаптивной физкультуры</a:t>
          </a:r>
          <a:endParaRPr lang="ru-RU" sz="2000" b="1" kern="1200" dirty="0">
            <a:solidFill>
              <a:schemeClr val="accent1"/>
            </a:solidFill>
            <a:latin typeface="Times New Roman"/>
            <a:ea typeface="+mn-ea"/>
            <a:cs typeface="+mn-cs"/>
          </a:endParaRPr>
        </a:p>
      </dsp:txBody>
      <dsp:txXfrm>
        <a:off x="2413332" y="4003157"/>
        <a:ext cx="1730998" cy="1236029"/>
      </dsp:txXfrm>
    </dsp:sp>
    <dsp:sp modelId="{AD489CD7-B88A-4F18-8DC1-94681615481A}">
      <dsp:nvSpPr>
        <dsp:cNvPr id="0" name=""/>
        <dsp:cNvSpPr/>
      </dsp:nvSpPr>
      <dsp:spPr>
        <a:xfrm rot="5496654" flipH="1" flipV="1">
          <a:off x="5616616" y="4019035"/>
          <a:ext cx="467477" cy="3516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128719"/>
                <a:satOff val="10435"/>
                <a:lumOff val="16471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-3128719"/>
                <a:satOff val="10435"/>
                <a:lumOff val="16471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rgbClr val="FFFFE9"/>
            </a:solidFill>
            <a:latin typeface="Times New Roman"/>
            <a:ea typeface="+mn-ea"/>
            <a:cs typeface="+mn-cs"/>
          </a:endParaRPr>
        </a:p>
      </dsp:txBody>
      <dsp:txXfrm rot="10800000">
        <a:off x="5667877" y="4142084"/>
        <a:ext cx="361989" cy="210976"/>
      </dsp:txXfrm>
    </dsp:sp>
    <dsp:sp modelId="{B7A4AB3B-77EF-4860-9312-C4DC1247A4EB}">
      <dsp:nvSpPr>
        <dsp:cNvPr id="0" name=""/>
        <dsp:cNvSpPr/>
      </dsp:nvSpPr>
      <dsp:spPr>
        <a:xfrm>
          <a:off x="4663285" y="4330703"/>
          <a:ext cx="2448000" cy="1273367"/>
        </a:xfrm>
        <a:prstGeom prst="ellipse">
          <a:avLst/>
        </a:prstGeom>
        <a:gradFill rotWithShape="0">
          <a:gsLst>
            <a:gs pos="0">
              <a:schemeClr val="accent4">
                <a:hueOff val="-3128719"/>
                <a:satOff val="10435"/>
                <a:lumOff val="16471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-3128719"/>
                <a:satOff val="10435"/>
                <a:lumOff val="16471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/>
              </a:solidFill>
              <a:latin typeface="Times New Roman"/>
              <a:ea typeface="+mn-ea"/>
              <a:cs typeface="+mn-cs"/>
            </a:rPr>
            <a:t>родители</a:t>
          </a:r>
          <a:endParaRPr lang="ru-RU" sz="2000" b="1" kern="1200" dirty="0">
            <a:solidFill>
              <a:schemeClr val="accent1"/>
            </a:solidFill>
            <a:latin typeface="Times New Roman"/>
            <a:ea typeface="+mn-ea"/>
            <a:cs typeface="+mn-cs"/>
          </a:endParaRPr>
        </a:p>
      </dsp:txBody>
      <dsp:txXfrm>
        <a:off x="5021786" y="4517183"/>
        <a:ext cx="1730998" cy="900407"/>
      </dsp:txXfrm>
    </dsp:sp>
    <dsp:sp modelId="{FD1C484B-FEA3-45EF-B010-A640C87B7F73}">
      <dsp:nvSpPr>
        <dsp:cNvPr id="0" name=""/>
        <dsp:cNvSpPr/>
      </dsp:nvSpPr>
      <dsp:spPr>
        <a:xfrm rot="5400000">
          <a:off x="5750136" y="1494918"/>
          <a:ext cx="372605" cy="3349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650173"/>
                <a:satOff val="12174"/>
                <a:lumOff val="19216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-3650173"/>
                <a:satOff val="12174"/>
                <a:lumOff val="19216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solidFill>
              <a:srgbClr val="FFFFE9"/>
            </a:solidFill>
            <a:latin typeface="Times New Roman"/>
            <a:ea typeface="+mn-ea"/>
            <a:cs typeface="+mn-cs"/>
          </a:endParaRPr>
        </a:p>
      </dsp:txBody>
      <dsp:txXfrm>
        <a:off x="5800375" y="1511665"/>
        <a:ext cx="272128" cy="200953"/>
      </dsp:txXfrm>
    </dsp:sp>
    <dsp:sp modelId="{D1D293DD-0AF2-4371-BB22-61633ECC0A4A}">
      <dsp:nvSpPr>
        <dsp:cNvPr id="0" name=""/>
        <dsp:cNvSpPr/>
      </dsp:nvSpPr>
      <dsp:spPr>
        <a:xfrm>
          <a:off x="4750571" y="48675"/>
          <a:ext cx="2446693" cy="1349600"/>
        </a:xfrm>
        <a:prstGeom prst="ellipse">
          <a:avLst/>
        </a:prstGeom>
        <a:gradFill rotWithShape="0">
          <a:gsLst>
            <a:gs pos="0">
              <a:schemeClr val="accent4">
                <a:hueOff val="-3650173"/>
                <a:satOff val="12174"/>
                <a:lumOff val="19216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-3650173"/>
                <a:satOff val="12174"/>
                <a:lumOff val="19216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/>
              </a:solidFill>
              <a:latin typeface="Times New Roman"/>
              <a:ea typeface="+mn-ea"/>
              <a:cs typeface="+mn-cs"/>
            </a:rPr>
            <a:t>классный руководитель</a:t>
          </a:r>
          <a:endParaRPr lang="ru-RU" sz="2000" b="1" kern="1200" dirty="0">
            <a:solidFill>
              <a:schemeClr val="accent1"/>
            </a:solidFill>
            <a:latin typeface="Times New Roman"/>
            <a:ea typeface="+mn-ea"/>
            <a:cs typeface="+mn-cs"/>
          </a:endParaRPr>
        </a:p>
      </dsp:txBody>
      <dsp:txXfrm>
        <a:off x="5108881" y="246319"/>
        <a:ext cx="1730073" cy="9543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AB15D-F63C-4892-B083-4F88280A1FE1}">
      <dsp:nvSpPr>
        <dsp:cNvPr id="0" name=""/>
        <dsp:cNvSpPr/>
      </dsp:nvSpPr>
      <dsp:spPr>
        <a:xfrm>
          <a:off x="4403103" y="2975055"/>
          <a:ext cx="2865120" cy="28651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ТЕАССН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4822690" y="3394642"/>
        <a:ext cx="2025946" cy="2025946"/>
      </dsp:txXfrm>
    </dsp:sp>
    <dsp:sp modelId="{BA764F13-FCE3-46EB-91EA-5F603379588D}">
      <dsp:nvSpPr>
        <dsp:cNvPr id="0" name=""/>
        <dsp:cNvSpPr/>
      </dsp:nvSpPr>
      <dsp:spPr>
        <a:xfrm rot="11743823">
          <a:off x="2272062" y="3292220"/>
          <a:ext cx="2106143" cy="816559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B96507-FEA7-411A-B780-220DBD2E3737}">
      <dsp:nvSpPr>
        <dsp:cNvPr id="0" name=""/>
        <dsp:cNvSpPr/>
      </dsp:nvSpPr>
      <dsp:spPr>
        <a:xfrm>
          <a:off x="950569" y="2326255"/>
          <a:ext cx="2721864" cy="21774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/>
              </a:solidFill>
            </a:rPr>
            <a:t>специальная организация пространства</a:t>
          </a:r>
          <a:endParaRPr lang="ru-RU" sz="2400" b="1" kern="1200" dirty="0">
            <a:solidFill>
              <a:schemeClr val="accent1"/>
            </a:solidFill>
          </a:endParaRPr>
        </a:p>
      </dsp:txBody>
      <dsp:txXfrm>
        <a:off x="1014346" y="2390032"/>
        <a:ext cx="2594310" cy="2049937"/>
      </dsp:txXfrm>
    </dsp:sp>
    <dsp:sp modelId="{3E69F003-0A00-4E35-BAD0-FF85F804F4BA}">
      <dsp:nvSpPr>
        <dsp:cNvPr id="0" name=""/>
        <dsp:cNvSpPr/>
      </dsp:nvSpPr>
      <dsp:spPr>
        <a:xfrm rot="14744949">
          <a:off x="3725923" y="1631478"/>
          <a:ext cx="2086111" cy="816559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1216724"/>
            <a:satOff val="4058"/>
            <a:lumOff val="6405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D03450-5593-41A7-9B53-8E4256BB1810}">
      <dsp:nvSpPr>
        <dsp:cNvPr id="0" name=""/>
        <dsp:cNvSpPr/>
      </dsp:nvSpPr>
      <dsp:spPr>
        <a:xfrm>
          <a:off x="2979629" y="0"/>
          <a:ext cx="2721864" cy="2177491"/>
        </a:xfrm>
        <a:prstGeom prst="roundRect">
          <a:avLst>
            <a:gd name="adj" fmla="val 10000"/>
          </a:avLst>
        </a:prstGeom>
        <a:solidFill>
          <a:schemeClr val="accent4">
            <a:hueOff val="-1216724"/>
            <a:satOff val="4058"/>
            <a:lumOff val="6405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/>
              </a:solidFill>
            </a:rPr>
            <a:t>визуализация</a:t>
          </a:r>
          <a:endParaRPr lang="ru-RU" sz="2400" b="1" kern="1200" dirty="0">
            <a:solidFill>
              <a:schemeClr val="accent1"/>
            </a:solidFill>
          </a:endParaRPr>
        </a:p>
      </dsp:txBody>
      <dsp:txXfrm>
        <a:off x="3043406" y="63777"/>
        <a:ext cx="2594310" cy="2049937"/>
      </dsp:txXfrm>
    </dsp:sp>
    <dsp:sp modelId="{60343E0E-B33D-497A-9AD6-BB94BE4F3FF6}">
      <dsp:nvSpPr>
        <dsp:cNvPr id="0" name=""/>
        <dsp:cNvSpPr/>
      </dsp:nvSpPr>
      <dsp:spPr>
        <a:xfrm rot="17762794">
          <a:off x="5919969" y="1640493"/>
          <a:ext cx="2137104" cy="816559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2433449"/>
            <a:satOff val="8116"/>
            <a:lumOff val="12811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1365E4-1D0C-46C5-937B-CF7078D5480E}">
      <dsp:nvSpPr>
        <dsp:cNvPr id="0" name=""/>
        <dsp:cNvSpPr/>
      </dsp:nvSpPr>
      <dsp:spPr>
        <a:xfrm>
          <a:off x="6096792" y="0"/>
          <a:ext cx="2721864" cy="2177491"/>
        </a:xfrm>
        <a:prstGeom prst="roundRect">
          <a:avLst>
            <a:gd name="adj" fmla="val 10000"/>
          </a:avLst>
        </a:prstGeom>
        <a:solidFill>
          <a:schemeClr val="accent4">
            <a:hueOff val="-2433449"/>
            <a:satOff val="8116"/>
            <a:lumOff val="1281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/>
              </a:solidFill>
            </a:rPr>
            <a:t>структурирование времени</a:t>
          </a:r>
          <a:endParaRPr lang="ru-RU" sz="2400" b="1" kern="1200" dirty="0">
            <a:solidFill>
              <a:schemeClr val="accent1"/>
            </a:solidFill>
          </a:endParaRPr>
        </a:p>
      </dsp:txBody>
      <dsp:txXfrm>
        <a:off x="6160569" y="63777"/>
        <a:ext cx="2594310" cy="2049937"/>
      </dsp:txXfrm>
    </dsp:sp>
    <dsp:sp modelId="{F24D1217-779B-4FDE-8966-B3759C88A422}">
      <dsp:nvSpPr>
        <dsp:cNvPr id="0" name=""/>
        <dsp:cNvSpPr/>
      </dsp:nvSpPr>
      <dsp:spPr>
        <a:xfrm rot="20715050">
          <a:off x="7308172" y="3323499"/>
          <a:ext cx="2189297" cy="816559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3650173"/>
            <a:satOff val="12174"/>
            <a:lumOff val="19216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FD2DE8-33C8-48B5-865A-D9CB422660F9}">
      <dsp:nvSpPr>
        <dsp:cNvPr id="0" name=""/>
        <dsp:cNvSpPr/>
      </dsp:nvSpPr>
      <dsp:spPr>
        <a:xfrm>
          <a:off x="8100467" y="2364348"/>
          <a:ext cx="2721864" cy="2177491"/>
        </a:xfrm>
        <a:prstGeom prst="roundRect">
          <a:avLst>
            <a:gd name="adj" fmla="val 10000"/>
          </a:avLst>
        </a:prstGeom>
        <a:solidFill>
          <a:schemeClr val="accent4">
            <a:hueOff val="-3650173"/>
            <a:satOff val="12174"/>
            <a:lumOff val="19216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/>
              </a:solidFill>
            </a:rPr>
            <a:t>«обратная» интеграция</a:t>
          </a:r>
          <a:endParaRPr lang="ru-RU" sz="2400" b="1" kern="1200" dirty="0">
            <a:solidFill>
              <a:schemeClr val="accent1"/>
            </a:solidFill>
          </a:endParaRPr>
        </a:p>
      </dsp:txBody>
      <dsp:txXfrm>
        <a:off x="8164244" y="2428125"/>
        <a:ext cx="2594310" cy="2049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766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7108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49552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58006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6647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409676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61269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476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4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142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22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0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5956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3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863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54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1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160EA64-D806-43AC-9DF2-F8C432F32B4C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0972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6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7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66368" y="1340768"/>
            <a:ext cx="10468864" cy="23915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cap="none" dirty="0" smtClean="0">
                <a:solidFill>
                  <a:srgbClr val="FFFF00"/>
                </a:solidFill>
              </a:rPr>
              <a:t>Всероссийский инклюзивный фестиваль </a:t>
            </a:r>
            <a:r>
              <a:rPr lang="en-US" sz="4400" b="1" cap="none" dirty="0" smtClean="0">
                <a:solidFill>
                  <a:srgbClr val="FFFF00"/>
                </a:solidFill>
              </a:rPr>
              <a:t/>
            </a:r>
            <a:br>
              <a:rPr lang="en-US" sz="4400" b="1" cap="none" dirty="0" smtClean="0">
                <a:solidFill>
                  <a:srgbClr val="FFFF00"/>
                </a:solidFill>
              </a:rPr>
            </a:br>
            <a:r>
              <a:rPr lang="ru-RU" sz="4400" b="1" cap="none" dirty="0" smtClean="0">
                <a:solidFill>
                  <a:srgbClr val="FFFF00"/>
                </a:solidFill>
              </a:rPr>
              <a:t>#</a:t>
            </a:r>
            <a:r>
              <a:rPr lang="ru-RU" sz="4400" b="1" cap="none" dirty="0" err="1">
                <a:solidFill>
                  <a:srgbClr val="FFFF00"/>
                </a:solidFill>
              </a:rPr>
              <a:t>ЛюдиКакЛюди</a:t>
            </a:r>
            <a:r>
              <a:rPr lang="ru-RU" sz="4400" cap="none" dirty="0"/>
              <a:t/>
            </a:r>
            <a:br>
              <a:rPr lang="ru-RU" sz="4400" cap="none" dirty="0"/>
            </a:b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00800" y="3867665"/>
            <a:ext cx="563372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Региональная площадка</a:t>
            </a:r>
          </a:p>
          <a:p>
            <a:pPr algn="r"/>
            <a:r>
              <a:rPr lang="ru-RU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КГБОУ «Норильская школа-интернат»</a:t>
            </a:r>
          </a:p>
          <a:p>
            <a:pPr algn="r"/>
            <a:endParaRPr lang="ru-RU" sz="2000" b="1" dirty="0" smtClean="0"/>
          </a:p>
          <a:p>
            <a:pPr algn="r"/>
            <a:r>
              <a:rPr lang="ru-RU" sz="2000" b="1" dirty="0" smtClean="0"/>
              <a:t>Партнер</a:t>
            </a:r>
          </a:p>
          <a:p>
            <a:pPr algn="r"/>
            <a:r>
              <a:rPr lang="ru-RU" sz="2000" b="1" dirty="0"/>
              <a:t>КГБУ СО «Реабилитационный центр</a:t>
            </a:r>
            <a:endParaRPr lang="ru-RU" sz="2000" dirty="0"/>
          </a:p>
          <a:p>
            <a:pPr algn="r"/>
            <a:r>
              <a:rPr lang="ru-RU" sz="2000" b="1" dirty="0"/>
              <a:t>для детей «Виктория</a:t>
            </a:r>
            <a:r>
              <a:rPr lang="ru-RU" sz="2000" b="1" dirty="0" smtClean="0"/>
              <a:t>» 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5" name="Рисунок 4" descr="http://tursoft.ru/uploads/posts/2011-03/1300741308751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403" y="3385751"/>
            <a:ext cx="5159256" cy="327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ЗАВУЧ\Рабочий стол\Фестиваль ЛюдиКакЛюди 2020\Информация с сайта\Пакет регионам-участникам\Лого_ЛкЛ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88299" cy="1846956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42374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8280400" cy="1143000"/>
          </a:xfrm>
        </p:spPr>
        <p:txBody>
          <a:bodyPr/>
          <a:lstStyle/>
          <a:p>
            <a:pPr eaLnBrk="1" hangingPunct="1"/>
            <a:r>
              <a:rPr lang="ru-RU" altLang="ru-RU" sz="3200" b="1" dirty="0" smtClean="0"/>
              <a:t>Индивидуальный учебный план (ИУП)</a:t>
            </a:r>
          </a:p>
        </p:txBody>
      </p:sp>
      <p:pic>
        <p:nvPicPr>
          <p:cNvPr id="7" name="Picture 2" descr="C:\Documents and Settings\ЗАВУЧ\Рабочий стол\Фестиваль ЛюдиКакЛюди 2020\Информация с сайта\Пакет регионам-участникам\Лого_ЛкЛ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753" y="0"/>
            <a:ext cx="2607247" cy="1892300"/>
          </a:xfrm>
          <a:prstGeom prst="rect">
            <a:avLst/>
          </a:prstGeom>
          <a:noFill/>
          <a:extLst/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063196"/>
              </p:ext>
            </p:extLst>
          </p:nvPr>
        </p:nvGraphicFramePr>
        <p:xfrm>
          <a:off x="1236845" y="0"/>
          <a:ext cx="9810820" cy="6873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528"/>
                <a:gridCol w="2652744"/>
                <a:gridCol w="2871828"/>
                <a:gridCol w="1158888"/>
                <a:gridCol w="1042999"/>
                <a:gridCol w="1466833"/>
              </a:tblGrid>
              <a:tr h="79784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Предметные области по АООП 8.3, 2 класс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Учебные предметы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Очная форма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Заочная форма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 по уч. плану</a:t>
                      </a:r>
                      <a:endParaRPr lang="ru-RU" sz="1200" dirty="0"/>
                    </a:p>
                  </a:txBody>
                  <a:tcPr marL="121920" marR="121920"/>
                </a:tc>
              </a:tr>
              <a:tr h="27240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121920" marR="121920"/>
                </a:tc>
                <a:tc rowSpan="4">
                  <a:txBody>
                    <a:bodyPr/>
                    <a:lstStyle/>
                    <a:p>
                      <a:r>
                        <a:rPr lang="ru-RU" sz="1200" b="1" dirty="0" smtClean="0"/>
                        <a:t>Язык и речевая практика</a:t>
                      </a:r>
                      <a:endParaRPr lang="ru-RU" sz="1200" b="1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Русский язык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 marL="121920" marR="121920"/>
                </a:tc>
              </a:tr>
              <a:tr h="102543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marL="121920" marR="12192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409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Чтение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 marL="121920" marR="121920"/>
                </a:tc>
              </a:tr>
              <a:tr h="27240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 marL="121920" marR="121920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Речевая практика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1,5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marL="121920" marR="121920"/>
                </a:tc>
              </a:tr>
              <a:tr h="45401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Математика и информатика</a:t>
                      </a:r>
                      <a:endParaRPr lang="ru-RU" sz="12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Математика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 marL="121920" marR="121920"/>
                </a:tc>
              </a:tr>
              <a:tr h="44324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Естествознание</a:t>
                      </a:r>
                      <a:endParaRPr lang="ru-RU" sz="12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Мир природы</a:t>
                      </a:r>
                      <a:r>
                        <a:rPr lang="ru-RU" sz="1200" baseline="0" dirty="0" smtClean="0"/>
                        <a:t> и человека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1,5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marL="121920" marR="121920"/>
                </a:tc>
              </a:tr>
              <a:tr h="27240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r>
                        <a:rPr lang="ru-RU" sz="1200" b="1" dirty="0" smtClean="0"/>
                        <a:t>Искусство</a:t>
                      </a:r>
                      <a:endParaRPr lang="ru-RU" sz="12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Музыка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121920" marR="121920"/>
                </a:tc>
              </a:tr>
              <a:tr h="27240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 marL="121920" marR="121920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ИЗО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121920" marR="121920"/>
                </a:tc>
              </a:tr>
              <a:tr h="44324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Физическая</a:t>
                      </a:r>
                      <a:r>
                        <a:rPr lang="ru-RU" sz="1200" b="1" baseline="0" dirty="0" smtClean="0"/>
                        <a:t> культура</a:t>
                      </a:r>
                      <a:endParaRPr lang="ru-RU" sz="12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2,5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 marL="121920" marR="121920"/>
                </a:tc>
              </a:tr>
              <a:tr h="27240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Технология</a:t>
                      </a:r>
                      <a:endParaRPr lang="ru-RU" sz="12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Ручной труд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1,5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marL="121920" marR="121920"/>
                </a:tc>
              </a:tr>
              <a:tr h="272409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1920" marR="121920"/>
                </a:tc>
                <a:tc gridSpan="2">
                  <a:txBody>
                    <a:bodyPr/>
                    <a:lstStyle/>
                    <a:p>
                      <a:r>
                        <a:rPr lang="ru-RU" sz="1200" b="1" dirty="0" smtClean="0"/>
                        <a:t>Максимальная нагрузка</a:t>
                      </a:r>
                      <a:endParaRPr lang="ru-RU" sz="1200" b="1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23</a:t>
                      </a:r>
                      <a:endParaRPr lang="ru-RU" sz="1200" dirty="0"/>
                    </a:p>
                  </a:txBody>
                  <a:tcPr marL="121920" marR="121920"/>
                </a:tc>
              </a:tr>
              <a:tr h="44324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 marL="121920" marR="121920"/>
                </a:tc>
                <a:tc gridSpan="2">
                  <a:txBody>
                    <a:bodyPr/>
                    <a:lstStyle/>
                    <a:p>
                      <a:r>
                        <a:rPr lang="ru-RU" sz="1200" b="1" dirty="0" smtClean="0"/>
                        <a:t>Коррекционно-развивающая область</a:t>
                      </a:r>
                      <a:endParaRPr lang="ru-RU" sz="1200" b="1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1920" marR="121920"/>
                </a:tc>
              </a:tr>
              <a:tr h="272409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1920" marR="121920"/>
                </a:tc>
                <a:tc gridSpan="2">
                  <a:txBody>
                    <a:bodyPr/>
                    <a:lstStyle/>
                    <a:p>
                      <a:r>
                        <a:rPr lang="ru-RU" sz="1200" b="1" dirty="0" smtClean="0"/>
                        <a:t>Итого часов к оплате</a:t>
                      </a:r>
                      <a:endParaRPr lang="ru-RU" sz="1200" b="1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1920" marR="121920"/>
                </a:tc>
              </a:tr>
              <a:tr h="55405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 marL="121920" marR="121920"/>
                </a:tc>
                <a:tc rowSpan="4">
                  <a:txBody>
                    <a:bodyPr/>
                    <a:lstStyle/>
                    <a:p>
                      <a:r>
                        <a:rPr lang="ru-RU" sz="1200" b="1" dirty="0" smtClean="0"/>
                        <a:t>Коррекционные занятия</a:t>
                      </a:r>
                      <a:endParaRPr lang="ru-RU" sz="12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Формирование коммуникативного поведения</a:t>
                      </a:r>
                      <a:endParaRPr lang="ru-RU" sz="1050" dirty="0"/>
                    </a:p>
                  </a:txBody>
                  <a:tcPr marL="121916" marR="121916" marT="45717" marB="4571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121920" marR="121920"/>
                </a:tc>
              </a:tr>
              <a:tr h="44324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</a:t>
                      </a:r>
                      <a:endParaRPr lang="ru-RU" sz="1200" dirty="0"/>
                    </a:p>
                  </a:txBody>
                  <a:tcPr marL="121920" marR="121920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Социально-бытовая ориентировка</a:t>
                      </a:r>
                    </a:p>
                  </a:txBody>
                  <a:tcPr marL="121916" marR="121916" marT="45717" marB="4571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121920" marR="121920"/>
                </a:tc>
              </a:tr>
              <a:tr h="55405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 marL="121920" marR="121920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Развитие познавательной деятельности</a:t>
                      </a:r>
                    </a:p>
                  </a:txBody>
                  <a:tcPr marL="121916" marR="121916" marT="45717" marB="4571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121920" marR="121920"/>
                </a:tc>
              </a:tr>
              <a:tr h="44324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</a:t>
                      </a:r>
                      <a:endParaRPr lang="ru-RU" sz="1200" dirty="0"/>
                    </a:p>
                  </a:txBody>
                  <a:tcPr marL="121920" marR="121920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Музыкально-ритмические занятия</a:t>
                      </a:r>
                    </a:p>
                  </a:txBody>
                  <a:tcPr marL="121916" marR="121916" marT="45717" marB="4571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54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715" y="142852"/>
            <a:ext cx="10363200" cy="8921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dirty="0" smtClean="0"/>
              <a:t>Коррекционные курсы в соответствии с ФГОС НОО ОВЗ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368191"/>
              </p:ext>
            </p:extLst>
          </p:nvPr>
        </p:nvGraphicFramePr>
        <p:xfrm>
          <a:off x="508000" y="1142984"/>
          <a:ext cx="11684000" cy="55778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1927"/>
                <a:gridCol w="4823668"/>
                <a:gridCol w="5788405"/>
              </a:tblGrid>
              <a:tr h="365734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16" marR="121916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АООП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в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ариант 8.3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16" marR="121916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АООП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в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ариант 8.4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(ИУП, СИПР)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16" marR="121916" marT="45717" marB="45717"/>
                </a:tc>
              </a:tr>
              <a:tr h="118220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1.</a:t>
                      </a:r>
                      <a:endParaRPr lang="ru-RU" sz="1800" b="1" dirty="0"/>
                    </a:p>
                  </a:txBody>
                  <a:tcPr marL="121916" marR="121916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Формирование коммуникативного поведения</a:t>
                      </a:r>
                      <a:endParaRPr lang="ru-RU" sz="2400" dirty="0"/>
                    </a:p>
                  </a:txBody>
                  <a:tcPr marL="121916" marR="121916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Эмоциональное и коммуникативно-речевое развитие </a:t>
                      </a:r>
                    </a:p>
                  </a:txBody>
                  <a:tcPr marL="121916" marR="121916" marT="45717" marB="45717"/>
                </a:tc>
              </a:tr>
              <a:tr h="99554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2.</a:t>
                      </a:r>
                      <a:endParaRPr lang="ru-RU" sz="1800" b="1" dirty="0"/>
                    </a:p>
                  </a:txBody>
                  <a:tcPr marL="121916" marR="121916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Социально-бытовая ориентировка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 marL="121916" marR="121916"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Сенсорное развитие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 marL="121916" marR="121916" marT="45717" marB="45717"/>
                </a:tc>
              </a:tr>
              <a:tr h="118220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3.</a:t>
                      </a:r>
                      <a:endParaRPr lang="ru-RU" sz="1800" b="1" dirty="0"/>
                    </a:p>
                  </a:txBody>
                  <a:tcPr marL="121916" marR="121916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Развитие познавательной деятельности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 marL="121916" marR="121916"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Предметно-практические действия 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 marL="121916" marR="121916" marT="45717" marB="45717"/>
                </a:tc>
              </a:tr>
              <a:tr h="99554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4.</a:t>
                      </a:r>
                      <a:endParaRPr lang="ru-RU" sz="1800" b="1" dirty="0"/>
                    </a:p>
                  </a:txBody>
                  <a:tcPr marL="121916" marR="121916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Музыкально-ритмические занятия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 marL="121916" marR="121916"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Двигательное развитие.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 marL="121916" marR="121916" marT="45717" marB="4571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89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584201"/>
            <a:ext cx="7874000" cy="33909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>
                <a:solidFill>
                  <a:prstClr val="white"/>
                </a:solidFill>
              </a:rPr>
              <a:t>Психолого-педагогическое сопровождение детей с расстройствами аутистического спектра </a:t>
            </a:r>
            <a:r>
              <a:rPr lang="ru-RU" b="1" dirty="0">
                <a:solidFill>
                  <a:prstClr val="white"/>
                </a:solidFill>
              </a:rPr>
              <a:t/>
            </a:r>
            <a:br>
              <a:rPr lang="ru-RU" b="1" dirty="0">
                <a:solidFill>
                  <a:prstClr val="white"/>
                </a:solidFill>
              </a:rPr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37212" y="4601634"/>
            <a:ext cx="6400800" cy="1947333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accent1"/>
                </a:solidFill>
              </a:rPr>
              <a:t>Савчук Л. В.</a:t>
            </a:r>
          </a:p>
          <a:p>
            <a:pPr algn="r"/>
            <a:r>
              <a:rPr lang="ru-RU" b="1" dirty="0" smtClean="0">
                <a:solidFill>
                  <a:schemeClr val="accent1"/>
                </a:solidFill>
              </a:rPr>
              <a:t>учитель-дефектолог</a:t>
            </a:r>
          </a:p>
          <a:p>
            <a:pPr algn="r"/>
            <a:r>
              <a:rPr lang="ru-RU" b="1" dirty="0" smtClean="0">
                <a:solidFill>
                  <a:schemeClr val="accent1"/>
                </a:solidFill>
              </a:rPr>
              <a:t>КГБОУ «Норильская школа-интернат»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2" y="2561300"/>
            <a:ext cx="383918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3B3A67-B4E1-4C02-9E44-C85009A1E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4" y="215900"/>
            <a:ext cx="8586786" cy="9017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Признаки и симптомы аутизма</a:t>
            </a:r>
            <a:endParaRPr lang="ru-RU" sz="32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CC26AF2-05DE-4596-8F42-0ADEE6F17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867" y="-894562"/>
            <a:ext cx="2953220" cy="3600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57998702"/>
              </p:ext>
            </p:extLst>
          </p:nvPr>
        </p:nvGraphicFramePr>
        <p:xfrm>
          <a:off x="393700" y="1240366"/>
          <a:ext cx="10541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339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FC7BED-8363-41B9-A354-4EB83208C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616" y="177303"/>
            <a:ext cx="7385995" cy="879709"/>
          </a:xfrm>
        </p:spPr>
        <p:txBody>
          <a:bodyPr>
            <a:normAutofit/>
          </a:bodyPr>
          <a:lstStyle/>
          <a:p>
            <a:r>
              <a:rPr lang="ru-RU" sz="3200" b="1" dirty="0"/>
              <a:t>Классификации аутизма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30F5B2C-1A1B-4E40-B182-C88A4A455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1057012"/>
            <a:ext cx="11493500" cy="5127538"/>
          </a:xfrm>
        </p:spPr>
        <p:txBody>
          <a:bodyPr>
            <a:normAutofit fontScale="92500"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accent1"/>
                </a:solidFill>
              </a:rPr>
              <a:t>Детский аутизм   (F 84.0)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accent1"/>
                </a:solidFill>
              </a:rPr>
              <a:t>Атипичный аутизм (F 84.1)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accent1"/>
                </a:solidFill>
              </a:rPr>
              <a:t>Синдром Ретта  (F 84.2)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accent1"/>
                </a:solidFill>
              </a:rPr>
              <a:t>Другое дезинтегративное расстройство детского возраста (F 84.3 )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accent1"/>
                </a:solidFill>
              </a:rPr>
              <a:t>Гиперактивное расстройство, сочетающееся с умственной отсталостью и стереотипными движениями (F 84.4)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accent1"/>
                </a:solidFill>
              </a:rPr>
              <a:t>Синдром Аспергера  (F 84.5)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accent1"/>
                </a:solidFill>
              </a:rPr>
              <a:t>Другие общие расстройства (F 84.8 )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74E61B1-0C14-4A43-B088-E7937EA88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7432" y="-805331"/>
            <a:ext cx="295431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25020E0-6762-4AB8-A372-A94EA638B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930400"/>
            <a:ext cx="11239500" cy="4927600"/>
          </a:xfrm>
        </p:spPr>
        <p:txBody>
          <a:bodyPr>
            <a:no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200" b="1" dirty="0">
                <a:solidFill>
                  <a:schemeClr val="accent1"/>
                </a:solidFill>
                <a:ea typeface="Times New Roman" panose="02020603050405020304" pitchFamily="18" charset="0"/>
              </a:rPr>
              <a:t>Всем людям, находящимся в постоянном взаимодействии с </a:t>
            </a:r>
            <a:r>
              <a:rPr lang="ru-RU" sz="2200" b="1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детьми с РАС необходимо </a:t>
            </a:r>
            <a:r>
              <a:rPr lang="ru-RU" sz="2200" b="1" dirty="0">
                <a:solidFill>
                  <a:schemeClr val="accent1"/>
                </a:solidFill>
                <a:ea typeface="Times New Roman" panose="02020603050405020304" pitchFamily="18" charset="0"/>
              </a:rPr>
              <a:t>научиться быть учителями.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200" b="1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Работайте </a:t>
            </a:r>
            <a:r>
              <a:rPr lang="ru-RU" sz="2200" b="1" dirty="0">
                <a:solidFill>
                  <a:schemeClr val="tx1"/>
                </a:solidFill>
                <a:ea typeface="Times New Roman" panose="02020603050405020304" pitchFamily="18" charset="0"/>
              </a:rPr>
              <a:t>над достижением небольших целей, которые могут быть достигнуты в течение небольшого промежутка времени.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200" b="1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accent1"/>
                </a:solidFill>
              </a:rPr>
              <a:t>Будьте </a:t>
            </a:r>
            <a:r>
              <a:rPr lang="ru-RU" sz="2200" b="1" dirty="0">
                <a:solidFill>
                  <a:schemeClr val="accent1"/>
                </a:solidFill>
              </a:rPr>
              <a:t>готовы к большому количеству тяжелой </a:t>
            </a:r>
            <a:r>
              <a:rPr lang="ru-RU" sz="2200" b="1" dirty="0" smtClean="0">
                <a:solidFill>
                  <a:schemeClr val="accent1"/>
                </a:solidFill>
              </a:rPr>
              <a:t>работы</a:t>
            </a:r>
            <a:r>
              <a:rPr lang="ru-RU" sz="2400" b="1" dirty="0" smtClean="0"/>
              <a:t>, </a:t>
            </a:r>
            <a:r>
              <a:rPr lang="ru-RU" sz="2200" b="1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вам </a:t>
            </a:r>
            <a:r>
              <a:rPr lang="ru-RU" sz="2200" b="1" dirty="0">
                <a:solidFill>
                  <a:schemeClr val="accent1"/>
                </a:solidFill>
                <a:ea typeface="Times New Roman" panose="02020603050405020304" pitchFamily="18" charset="0"/>
              </a:rPr>
              <a:t>нужно быть крайне терпеливым.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200" b="1" dirty="0">
                <a:solidFill>
                  <a:schemeClr val="tx1"/>
                </a:solidFill>
                <a:ea typeface="Times New Roman" panose="02020603050405020304" pitchFamily="18" charset="0"/>
              </a:rPr>
              <a:t>Сделайте так, чтобы ребенок учился ради того, что хочет, наделите его ответственностью</a:t>
            </a:r>
            <a:r>
              <a:rPr lang="ru-RU" sz="2200" b="1" dirty="0">
                <a:solidFill>
                  <a:schemeClr val="accent1"/>
                </a:solidFill>
                <a:ea typeface="Times New Roman" panose="02020603050405020304" pitchFamily="18" charset="0"/>
              </a:rPr>
              <a:t>. 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200" b="1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Помните</a:t>
            </a:r>
            <a:r>
              <a:rPr lang="ru-RU" sz="2200" b="1" dirty="0">
                <a:solidFill>
                  <a:schemeClr val="accent1"/>
                </a:solidFill>
                <a:ea typeface="Times New Roman" panose="02020603050405020304" pitchFamily="18" charset="0"/>
              </a:rPr>
              <a:t>, что </a:t>
            </a:r>
            <a:r>
              <a:rPr lang="ru-RU" sz="2200" b="1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accent1"/>
                </a:solidFill>
                <a:ea typeface="Times New Roman" panose="02020603050405020304" pitchFamily="18" charset="0"/>
              </a:rPr>
              <a:t>ребенок, который ведет себя агрессивно или </a:t>
            </a:r>
            <a:r>
              <a:rPr lang="ru-RU" sz="2200" b="1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странно, </a:t>
            </a:r>
            <a:r>
              <a:rPr lang="ru-RU" sz="2200" b="1" dirty="0">
                <a:solidFill>
                  <a:schemeClr val="accent1"/>
                </a:solidFill>
                <a:ea typeface="Times New Roman" panose="02020603050405020304" pitchFamily="18" charset="0"/>
              </a:rPr>
              <a:t>добьется успехов, он реагирует.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200" b="1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Прежде </a:t>
            </a:r>
            <a:r>
              <a:rPr lang="ru-RU" sz="2200" b="1" dirty="0">
                <a:solidFill>
                  <a:schemeClr val="tx1"/>
                </a:solidFill>
                <a:ea typeface="Times New Roman" panose="02020603050405020304" pitchFamily="18" charset="0"/>
              </a:rPr>
              <a:t>чем начать обучение, сделайте так, чтобы у ребенка была нормальная </a:t>
            </a:r>
            <a:r>
              <a:rPr lang="ru-RU" sz="2200" b="1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внешность.</a:t>
            </a:r>
            <a:endParaRPr lang="ru-RU" sz="2200" b="1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endParaRPr lang="ru-RU" sz="2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CC26AF2-05DE-4596-8F42-0ADEE6F17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867" y="-894562"/>
            <a:ext cx="2953220" cy="3600000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006838808"/>
              </p:ext>
            </p:extLst>
          </p:nvPr>
        </p:nvGraphicFramePr>
        <p:xfrm>
          <a:off x="0" y="1"/>
          <a:ext cx="10160000" cy="176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369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3B3A67-B4E1-4C02-9E44-C85009A1E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11" y="183738"/>
            <a:ext cx="9183689" cy="88306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  психолого-педагогическое сопровождение ребенка с РАс</a:t>
            </a:r>
            <a:endParaRPr lang="ru-RU" sz="24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CC26AF2-05DE-4596-8F42-0ADEE6F17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867" y="-894562"/>
            <a:ext cx="2953220" cy="3600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12083670"/>
              </p:ext>
            </p:extLst>
          </p:nvPr>
        </p:nvGraphicFramePr>
        <p:xfrm>
          <a:off x="114300" y="977900"/>
          <a:ext cx="110744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5137150" y="1213019"/>
            <a:ext cx="1028700" cy="647943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49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FC7BED-8363-41B9-A354-4EB83208C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9" y="194579"/>
            <a:ext cx="10603684" cy="6690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Специальные условия для психолого-педагогической коррекции и обучения детей с РАС</a:t>
            </a:r>
            <a:endParaRPr lang="ru-RU" sz="24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4941385"/>
              </p:ext>
            </p:extLst>
          </p:nvPr>
        </p:nvGraphicFramePr>
        <p:xfrm>
          <a:off x="584200" y="1176866"/>
          <a:ext cx="105156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4440" y="-937923"/>
            <a:ext cx="2950720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3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3B3A67-B4E1-4C02-9E44-C85009A1E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186266"/>
            <a:ext cx="9590089" cy="5207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Модель сопровождения ребенка с РАС</a:t>
            </a:r>
            <a:endParaRPr lang="ru-RU" sz="24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CC26AF2-05DE-4596-8F42-0ADEE6F17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590" y="-925817"/>
            <a:ext cx="2953220" cy="3600000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72365679"/>
              </p:ext>
            </p:extLst>
          </p:nvPr>
        </p:nvGraphicFramePr>
        <p:xfrm>
          <a:off x="327022" y="825500"/>
          <a:ext cx="11674478" cy="588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933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592" y="-861724"/>
            <a:ext cx="2956816" cy="3603048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32348573"/>
              </p:ext>
            </p:extLst>
          </p:nvPr>
        </p:nvGraphicFramePr>
        <p:xfrm>
          <a:off x="-1066800" y="571500"/>
          <a:ext cx="116967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139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6657" y="1369129"/>
            <a:ext cx="5664629" cy="514003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b="0" dirty="0"/>
              <a:t>Фестиваль объединяет сотни организаций, оказывающих помощь детям и взрослым с аутизмом, как государственных, так и общественных.</a:t>
            </a:r>
          </a:p>
          <a:p>
            <a:r>
              <a:rPr lang="ru-RU" b="0" dirty="0"/>
              <a:t>Это мероприятие, на которое приходят самые разные люди. Семьи, в которых проживают люди с аутизмом, получили возможность из первых рук узнать о деятельности различных организаций, познакомиться с широким спектром помощи и поддержки, которую те могут оказать. </a:t>
            </a:r>
            <a:endParaRPr lang="ru-RU" b="0" dirty="0" smtClean="0"/>
          </a:p>
          <a:p>
            <a:r>
              <a:rPr lang="ru-RU" b="0" dirty="0" smtClean="0"/>
              <a:t>Творческие </a:t>
            </a:r>
            <a:r>
              <a:rPr lang="ru-RU" b="0" dirty="0"/>
              <a:t>мастер-классы, выставки «особых художников», спортивные мероприятия, лекции, концерты и многое, многое другое — всё это в программе фестиваля</a:t>
            </a:r>
            <a:r>
              <a:rPr lang="ru-RU" dirty="0"/>
              <a:t>«#</a:t>
            </a:r>
            <a:r>
              <a:rPr lang="ru-RU" dirty="0" err="1"/>
              <a:t>ЛюдиКакЛюди</a:t>
            </a:r>
            <a:r>
              <a:rPr lang="ru-RU" dirty="0"/>
              <a:t>»</a:t>
            </a:r>
            <a:r>
              <a:rPr lang="ru-RU" b="0" dirty="0"/>
              <a:t> по всей стране</a:t>
            </a:r>
            <a:r>
              <a:rPr lang="ru-RU" b="0" dirty="0" smtClean="0"/>
              <a:t>.</a:t>
            </a:r>
            <a:endParaRPr lang="ru-RU" b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152400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Всероссийский инклюзивный фестиваль</a:t>
            </a:r>
            <a:r>
              <a:rPr lang="ru-RU" b="1" dirty="0"/>
              <a:t> #</a:t>
            </a:r>
            <a:r>
              <a:rPr lang="ru-RU" b="1" dirty="0" err="1"/>
              <a:t>ЛюдиКакЛюди</a:t>
            </a:r>
            <a:endParaRPr lang="ru-RU" b="1" dirty="0"/>
          </a:p>
        </p:txBody>
      </p:sp>
      <p:pic>
        <p:nvPicPr>
          <p:cNvPr id="7" name="Picture 3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" t="9853" r="1934" b="5524"/>
          <a:stretch/>
        </p:blipFill>
        <p:spPr bwMode="auto">
          <a:xfrm>
            <a:off x="6768075" y="1700808"/>
            <a:ext cx="5184576" cy="266429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Picture 2" descr="C:\Documents and Settings\ЗАВУЧ\Рабочий стол\Фестиваль ЛюдиКакЛюди 2020\Информация с сайта\Пакет регионам-участникам\Лого_ЛкЛ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305" y="4720281"/>
            <a:ext cx="2607247" cy="192010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57535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703652124"/>
              </p:ext>
            </p:extLst>
          </p:nvPr>
        </p:nvGraphicFramePr>
        <p:xfrm>
          <a:off x="370702" y="766119"/>
          <a:ext cx="11414897" cy="5922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39800" y="177800"/>
            <a:ext cx="10083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Четыре формы проявления аутизма по уровню эмоциональной регуляции</a:t>
            </a:r>
            <a:endParaRPr lang="ru-RU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483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592" y="-861724"/>
            <a:ext cx="2956816" cy="3603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754" y="3515360"/>
            <a:ext cx="4805131" cy="28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663" y="461222"/>
            <a:ext cx="3460886" cy="11520000"/>
          </a:xfrm>
          <a:prstGeom prst="rect">
            <a:avLst/>
          </a:prstGeom>
        </p:spPr>
      </p:pic>
      <p:sp>
        <p:nvSpPr>
          <p:cNvPr id="11" name="Выгнутая вверх стрелка 10"/>
          <p:cNvSpPr/>
          <p:nvPr/>
        </p:nvSpPr>
        <p:spPr>
          <a:xfrm rot="3689079">
            <a:off x="4563349" y="2717634"/>
            <a:ext cx="1216152" cy="731520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361" y="356357"/>
            <a:ext cx="4687932" cy="28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4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04763639"/>
              </p:ext>
            </p:extLst>
          </p:nvPr>
        </p:nvGraphicFramePr>
        <p:xfrm>
          <a:off x="609600" y="431800"/>
          <a:ext cx="110998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30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3B3A67-B4E1-4C02-9E44-C85009A1E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50888" y="330200"/>
            <a:ext cx="11088687" cy="5461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      Специальные условия  для обучения  ребенка с РАС</a:t>
            </a:r>
            <a:endParaRPr lang="ru-RU" sz="20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64999349"/>
              </p:ext>
            </p:extLst>
          </p:nvPr>
        </p:nvGraphicFramePr>
        <p:xfrm>
          <a:off x="279400" y="1219200"/>
          <a:ext cx="10172700" cy="5401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5000" y="-599258"/>
            <a:ext cx="2956816" cy="3603048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>
            <a:off x="5088747" y="895604"/>
            <a:ext cx="484632" cy="720000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1621758" y="876300"/>
            <a:ext cx="484632" cy="720000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8555736" y="895604"/>
            <a:ext cx="484632" cy="720000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40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45559576"/>
              </p:ext>
            </p:extLst>
          </p:nvPr>
        </p:nvGraphicFramePr>
        <p:xfrm>
          <a:off x="762000" y="2209800"/>
          <a:ext cx="10883900" cy="378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84200" y="596900"/>
            <a:ext cx="10795000" cy="91440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chemeClr val="tx1"/>
                </a:solidFill>
              </a:rPr>
              <a:t>Учебные трудности могут спровоцировать приступы агрессии или самоагрессии</a:t>
            </a:r>
          </a:p>
        </p:txBody>
      </p:sp>
      <p:sp>
        <p:nvSpPr>
          <p:cNvPr id="7" name="Нашивка 6"/>
          <p:cNvSpPr/>
          <p:nvPr/>
        </p:nvSpPr>
        <p:spPr>
          <a:xfrm rot="5400000">
            <a:off x="5917184" y="1618234"/>
            <a:ext cx="484632" cy="484632"/>
          </a:xfrm>
          <a:prstGeom prst="chevron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2142" y="1595351"/>
            <a:ext cx="499915" cy="530398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6943" y="1572468"/>
            <a:ext cx="499915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2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540" y="0"/>
            <a:ext cx="10363200" cy="1143000"/>
          </a:xfrm>
        </p:spPr>
        <p:txBody>
          <a:bodyPr/>
          <a:lstStyle/>
          <a:p>
            <a:pPr algn="ctr"/>
            <a:r>
              <a:rPr lang="ru-RU" sz="4000" b="1" dirty="0" smtClean="0"/>
              <a:t>Выставка литературы:</a:t>
            </a:r>
            <a:endParaRPr lang="ru-RU" sz="4000" b="1" dirty="0"/>
          </a:p>
        </p:txBody>
      </p:sp>
      <p:pic>
        <p:nvPicPr>
          <p:cNvPr id="4" name="Picture 3" descr="C:\Documents and Settings\ЗАВУЧ\Рабочий стол\Аутизм\DSC_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8465">
            <a:off x="840860" y="1572254"/>
            <a:ext cx="3633849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C:\Documents and Settings\ЗАВУЧ\Рабочий стол\Аутизм\DSC_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114269"/>
            <a:ext cx="3633849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4" descr="C:\Documents and Settings\ЗАВУЧ\Рабочий стол\Аутизм\DSC_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85" y="2590800"/>
            <a:ext cx="3633849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5" descr="C:\Documents and Settings\ЗАВУЧ\Рабочий стол\Аутизм\DSC_0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1114269"/>
            <a:ext cx="3633849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6" descr="C:\Documents and Settings\ЗАВУЧ\Рабочий стол\Аутизм\DSC_00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2044">
            <a:off x="7619152" y="1819532"/>
            <a:ext cx="3633849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7" descr="C:\Documents and Settings\ЗАВУЧ\Рабочий стол\Аутизм\DSC_00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1" y="2567066"/>
            <a:ext cx="3633849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8563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63827" y="0"/>
            <a:ext cx="10363200" cy="1143000"/>
          </a:xfrm>
        </p:spPr>
        <p:txBody>
          <a:bodyPr/>
          <a:lstStyle/>
          <a:p>
            <a:pPr algn="ctr"/>
            <a:r>
              <a:rPr lang="ru-RU" sz="4000" b="1" dirty="0"/>
              <a:t>Выставка литературы:</a:t>
            </a:r>
          </a:p>
        </p:txBody>
      </p:sp>
      <p:pic>
        <p:nvPicPr>
          <p:cNvPr id="2056" name="Picture 8" descr="C:\Documents and Settings\ЗАВУЧ\Рабочий стол\Аутизм\DSC_0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1066800"/>
            <a:ext cx="3633849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7" name="Picture 9" descr="C:\Documents and Settings\ЗАВУЧ\Рабочий стол\Аутизм\DSC_00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295400"/>
            <a:ext cx="3633849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" name="Picture 2" descr="C:\Documents and Settings\ЗАВУЧ\Рабочий стол\Аутизм\DSC_0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1" y="1676400"/>
            <a:ext cx="3633849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2" name="Picture 3" descr="C:\Documents and Settings\ЗАВУЧ\Рабочий стол\Аутизм\DSC_00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1" y="2133600"/>
            <a:ext cx="3633849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3" name="Picture 4" descr="C:\Documents and Settings\ЗАВУЧ\Рабочий стол\Аутизм\DSC_00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209800"/>
            <a:ext cx="3633849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" name="Picture 6" descr="C:\Documents and Settings\ЗАВУЧ\Рабочий стол\Аутизм\DSC_00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846" y="2438400"/>
            <a:ext cx="3633849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5" name="Picture 7" descr="C:\Documents and Settings\ЗАВУЧ\Рабочий стол\Аутизм\DSC_001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97" y="2590800"/>
            <a:ext cx="3633849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6" name="Picture 8" descr="C:\Documents and Settings\ЗАВУЧ\Рабочий стол\Аутизм\DSC_001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1219200"/>
            <a:ext cx="3633849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9687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D0D9E60-41AC-4564-8360-0FEC40EB6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222" y="5799"/>
            <a:ext cx="7803556" cy="6846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572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8012" y="691979"/>
            <a:ext cx="8747884" cy="401184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Семинар для педагогов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/>
              <a:t>«</a:t>
            </a:r>
            <a:r>
              <a:rPr lang="ru-RU" b="1" dirty="0"/>
              <a:t>Психолого-педагогическое сопровождение обучающихся с расстройствами аутистического спектра  в учебно-воспитательном процессе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199502" y="5202195"/>
            <a:ext cx="8699156" cy="10903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Для педагогов и специалистов общеобразовательных учреждений Норильского промышленного района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C:\Documents and Settings\ЗАВУЧ\Рабочий стол\Фестиваль ЛюдиКакЛюди 2020\Информация с сайта\Пакет регионам-участникам\Лого_ЛкЛ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5567"/>
            <a:ext cx="2607247" cy="192010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09843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ЗАВУЧ\Рабочий стол\Фестиваль ЛюдиКакЛюди 2020\Информация с сайта\Пакет регионам-участникам\Лого_ЛкЛ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753" y="0"/>
            <a:ext cx="2607247" cy="1920100"/>
          </a:xfrm>
          <a:prstGeom prst="rect">
            <a:avLst/>
          </a:prstGeom>
          <a:noFill/>
          <a:ex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7141" y="0"/>
            <a:ext cx="8534400" cy="1507067"/>
          </a:xfrm>
        </p:spPr>
        <p:txBody>
          <a:bodyPr/>
          <a:lstStyle/>
          <a:p>
            <a:r>
              <a:rPr lang="ru-RU" b="1" dirty="0" smtClean="0"/>
              <a:t>Первые </a:t>
            </a:r>
            <a:r>
              <a:rPr lang="ru-RU" b="1" dirty="0" smtClean="0">
                <a:solidFill>
                  <a:srgbClr val="FF6600"/>
                </a:solidFill>
              </a:rPr>
              <a:t>4 шага </a:t>
            </a:r>
            <a:r>
              <a:rPr lang="ru-RU" b="1" dirty="0" smtClean="0"/>
              <a:t>организации образовательного процесса</a:t>
            </a:r>
            <a:endParaRPr lang="ru-RU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47700" y="1463675"/>
          <a:ext cx="10807014" cy="539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072" y="162467"/>
            <a:ext cx="8534400" cy="1507067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FFFF00"/>
                </a:solidFill>
              </a:rPr>
              <a:t>Изучение нормативных документов регламентирующих образовательный процесс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87874" y="1797907"/>
            <a:ext cx="4649787" cy="576262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rgbClr val="FF6600"/>
                </a:solidFill>
              </a:rPr>
              <a:t>ФГОС НОО ОВЗ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49433" y="2481492"/>
            <a:ext cx="3183453" cy="352389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sz="2800" b="1" dirty="0" smtClean="0">
                <a:solidFill>
                  <a:schemeClr val="tx1"/>
                </a:solidFill>
              </a:rPr>
              <a:t>Приказ </a:t>
            </a:r>
            <a:r>
              <a:rPr lang="ru-RU" sz="2800" b="1" dirty="0" err="1" smtClean="0">
                <a:solidFill>
                  <a:schemeClr val="bg1"/>
                </a:solidFill>
              </a:rPr>
              <a:t>Минобрнауки</a:t>
            </a:r>
            <a:r>
              <a:rPr lang="ru-RU" sz="2800" b="1" dirty="0" smtClean="0">
                <a:solidFill>
                  <a:schemeClr val="bg1"/>
                </a:solidFill>
              </a:rPr>
              <a:t> России от 19.12.2014 №1598 «Об утверждении ФГОС НОО О ОВЗ»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9119" y="1785552"/>
            <a:ext cx="2966081" cy="576262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FF6600"/>
                </a:solidFill>
              </a:rPr>
              <a:t>прАООП</a:t>
            </a:r>
            <a:endParaRPr lang="ru-RU" b="1" dirty="0">
              <a:solidFill>
                <a:srgbClr val="FF66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114800" y="2411241"/>
            <a:ext cx="3805881" cy="419962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Примерная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адаптированная основная общеобразовательная программа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начального общего образования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обучающихся с расстройствами </a:t>
            </a:r>
            <a:r>
              <a:rPr lang="ru-RU" sz="2400" b="1" dirty="0" err="1" smtClean="0">
                <a:solidFill>
                  <a:schemeClr val="bg1"/>
                </a:solidFill>
              </a:rPr>
              <a:t>аутистического</a:t>
            </a:r>
            <a:r>
              <a:rPr lang="ru-RU" sz="2400" b="1" dirty="0" smtClean="0">
                <a:solidFill>
                  <a:schemeClr val="bg1"/>
                </a:solidFill>
              </a:rPr>
              <a:t> спектра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" name="Picture 2" descr="C:\Documents and Settings\ЗАВУЧ\Рабочий стол\Фестиваль ЛюдиКакЛюди 2020\Информация с сайта\Пакет регионам-участникам\Лого_ЛкЛ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753" y="0"/>
            <a:ext cx="2607247" cy="1920100"/>
          </a:xfrm>
          <a:prstGeom prst="rect">
            <a:avLst/>
          </a:prstGeom>
          <a:noFill/>
          <a:extLst/>
        </p:spPr>
      </p:pic>
      <p:sp>
        <p:nvSpPr>
          <p:cNvPr id="9" name="Содержимое 3"/>
          <p:cNvSpPr txBox="1">
            <a:spLocks/>
          </p:cNvSpPr>
          <p:nvPr/>
        </p:nvSpPr>
        <p:spPr>
          <a:xfrm>
            <a:off x="8122980" y="2444420"/>
            <a:ext cx="3751864" cy="44135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Постановление Главного государственного санитарного врача РФ от 10.07.2015 N 26 "Об утверждении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СанПиН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2.4.2.3286-15 "Санитарно-эпидемиологические требования к условиям и организации обучения и воспитания в организациях, осуществляющих образовательную деятельность по адаптированным основным общеобразовательным программам для обучающихся с ограниченными возможностями здоровья"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8139000" y="1711410"/>
            <a:ext cx="3760558" cy="6734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СанПиН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2.4.2.3286-15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715" y="5695093"/>
            <a:ext cx="8534400" cy="116290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Выбор образовательной программы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426250"/>
              </p:ext>
            </p:extLst>
          </p:nvPr>
        </p:nvGraphicFramePr>
        <p:xfrm>
          <a:off x="416812" y="2088678"/>
          <a:ext cx="10028767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Documents and Settings\ЗАВУЧ\Рабочий стол\Фестиваль ЛюдиКакЛюди 2020\Информация с сайта\Пакет регионам-участникам\Лого_ЛкЛ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753" y="0"/>
            <a:ext cx="2607247" cy="1919437"/>
          </a:xfrm>
          <a:prstGeom prst="rect">
            <a:avLst/>
          </a:prstGeom>
          <a:noFill/>
          <a:extLst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68876" y="0"/>
            <a:ext cx="10363200" cy="1582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/>
              <a:t>Адаптированная основная общеобразовательная программа образования обучающихся с РАС</a:t>
            </a:r>
          </a:p>
        </p:txBody>
      </p:sp>
    </p:spTree>
    <p:extLst>
      <p:ext uri="{BB962C8B-B14F-4D97-AF65-F5344CB8AC3E}">
        <p14:creationId xmlns:p14="http://schemas.microsoft.com/office/powerpoint/2010/main" val="38507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33375"/>
            <a:ext cx="10363200" cy="1582738"/>
          </a:xfrm>
        </p:spPr>
        <p:txBody>
          <a:bodyPr/>
          <a:lstStyle/>
          <a:p>
            <a:pPr eaLnBrk="1" hangingPunct="1"/>
            <a:r>
              <a:rPr lang="ru-RU" altLang="ru-RU" sz="3200" b="1" dirty="0" smtClean="0"/>
              <a:t>Адаптированная основная общеобразовательная программа образования обучающихся с РАС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0117" y="2438401"/>
            <a:ext cx="5281083" cy="3521075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4D4D4D"/>
                </a:solidFill>
              </a:rPr>
              <a:t>АООП вариант </a:t>
            </a:r>
            <a:r>
              <a:rPr lang="ru-RU" sz="2800" b="1" dirty="0">
                <a:solidFill>
                  <a:srgbClr val="4D4D4D"/>
                </a:solidFill>
              </a:rPr>
              <a:t>8.3 – </a:t>
            </a:r>
            <a:r>
              <a:rPr lang="ru-RU" sz="2800" b="1" dirty="0" smtClean="0">
                <a:solidFill>
                  <a:schemeClr val="accent3"/>
                </a:solidFill>
              </a:rPr>
              <a:t>для обучающийся </a:t>
            </a:r>
            <a:r>
              <a:rPr lang="ru-RU" sz="2800" b="1" dirty="0">
                <a:solidFill>
                  <a:schemeClr val="accent3"/>
                </a:solidFill>
              </a:rPr>
              <a:t>с РАС, осложненными  легкой умственной отсталостью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02400" y="2514601"/>
            <a:ext cx="5384800" cy="3425825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4D4D4D"/>
                </a:solidFill>
              </a:rPr>
              <a:t>АООП вариант </a:t>
            </a:r>
            <a:r>
              <a:rPr lang="ru-RU" sz="2400" b="1" dirty="0">
                <a:solidFill>
                  <a:srgbClr val="4D4D4D"/>
                </a:solidFill>
              </a:rPr>
              <a:t>8.4</a:t>
            </a:r>
            <a:r>
              <a:rPr lang="ru-RU" sz="2400" b="1" dirty="0" smtClean="0">
                <a:solidFill>
                  <a:srgbClr val="4D4D4D"/>
                </a:solidFill>
              </a:rPr>
              <a:t>. -  </a:t>
            </a:r>
            <a:r>
              <a:rPr lang="ru-RU" sz="2400" b="1" dirty="0" smtClean="0">
                <a:solidFill>
                  <a:schemeClr val="accent3"/>
                </a:solidFill>
              </a:rPr>
              <a:t>для </a:t>
            </a:r>
            <a:r>
              <a:rPr lang="ru-RU" sz="2400" b="1" dirty="0">
                <a:solidFill>
                  <a:schemeClr val="accent3"/>
                </a:solidFill>
              </a:rPr>
              <a:t>обучающийся с РАС, осложненными </a:t>
            </a:r>
            <a:r>
              <a:rPr lang="ru-RU" sz="2400" b="1" dirty="0" smtClean="0">
                <a:solidFill>
                  <a:schemeClr val="accent3"/>
                </a:solidFill>
              </a:rPr>
              <a:t>умеренной</a:t>
            </a:r>
            <a:r>
              <a:rPr lang="ru-RU" sz="2400" b="1" dirty="0">
                <a:solidFill>
                  <a:schemeClr val="accent3"/>
                </a:solidFill>
              </a:rPr>
              <a:t>, глубокой, тяжелой умственной </a:t>
            </a:r>
            <a:r>
              <a:rPr lang="ru-RU" sz="2400" b="1" dirty="0" smtClean="0">
                <a:solidFill>
                  <a:schemeClr val="accent3"/>
                </a:solidFill>
              </a:rPr>
              <a:t>отсталостью</a:t>
            </a:r>
            <a:endParaRPr lang="ru-RU" sz="2400" b="1" dirty="0">
              <a:solidFill>
                <a:schemeClr val="accent3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11424" y="332656"/>
            <a:ext cx="10363200" cy="1582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/>
              <a:t>Адаптированная основная общеобразовательная программа образования обучающихся с РАС</a:t>
            </a:r>
          </a:p>
        </p:txBody>
      </p:sp>
    </p:spTree>
    <p:extLst>
      <p:ext uri="{BB962C8B-B14F-4D97-AF65-F5344CB8AC3E}">
        <p14:creationId xmlns:p14="http://schemas.microsoft.com/office/powerpoint/2010/main" val="294084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2" y="245532"/>
            <a:ext cx="8534400" cy="1507067"/>
          </a:xfrm>
        </p:spPr>
        <p:txBody>
          <a:bodyPr/>
          <a:lstStyle/>
          <a:p>
            <a:pPr eaLnBrk="1" hangingPunct="1"/>
            <a:r>
              <a:rPr lang="ru-RU" altLang="ru-RU" sz="3200" b="1" dirty="0" smtClean="0"/>
              <a:t>Специальная индивидуальная программа развития (СИПР)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812" y="1584053"/>
            <a:ext cx="11380756" cy="4965027"/>
          </a:xfrm>
        </p:spPr>
        <p:txBody>
          <a:bodyPr>
            <a:normAutofit/>
          </a:bodyPr>
          <a:lstStyle/>
          <a:p>
            <a:pPr eaLnBrk="1" hangingPunct="1">
              <a:buFont typeface="+mj-lt"/>
              <a:buAutoNum type="arabicPeriod"/>
            </a:pPr>
            <a:r>
              <a:rPr lang="ru-RU" altLang="ru-RU" sz="1800" dirty="0" smtClean="0">
                <a:solidFill>
                  <a:schemeClr val="tx1"/>
                </a:solidFill>
              </a:rPr>
              <a:t>Общие сведения о ребёнке. </a:t>
            </a:r>
          </a:p>
          <a:p>
            <a:pPr eaLnBrk="1" hangingPunct="1">
              <a:buFont typeface="+mj-lt"/>
              <a:buAutoNum type="arabicPeriod"/>
            </a:pPr>
            <a:r>
              <a:rPr lang="ru-RU" altLang="ru-RU" sz="1800" dirty="0" smtClean="0">
                <a:solidFill>
                  <a:schemeClr val="tx1"/>
                </a:solidFill>
              </a:rPr>
              <a:t>Характеристику, включающую оценку развития обучающегося на момент составления программы и определяющую приоритетные направления воспитания и обучения ребёнка. </a:t>
            </a:r>
          </a:p>
          <a:p>
            <a:pPr eaLnBrk="1" hangingPunct="1">
              <a:buFont typeface="+mj-lt"/>
              <a:buAutoNum type="arabicPeriod"/>
            </a:pPr>
            <a:r>
              <a:rPr lang="ru-RU" altLang="ru-RU" sz="1800" dirty="0" smtClean="0">
                <a:solidFill>
                  <a:srgbClr val="FF0000"/>
                </a:solidFill>
              </a:rPr>
              <a:t>Индивидуальный учебный план</a:t>
            </a:r>
            <a:r>
              <a:rPr lang="ru-RU" altLang="ru-RU" sz="1800" dirty="0" smtClean="0"/>
              <a:t>.</a:t>
            </a:r>
          </a:p>
          <a:p>
            <a:pPr eaLnBrk="1" hangingPunct="1">
              <a:buFont typeface="+mj-lt"/>
              <a:buAutoNum type="arabicPeriod"/>
            </a:pPr>
            <a:r>
              <a:rPr lang="ru-RU" altLang="ru-RU" sz="1800" dirty="0" smtClean="0">
                <a:solidFill>
                  <a:schemeClr val="tx1"/>
                </a:solidFill>
              </a:rPr>
              <a:t>Содержание образования в условиях организации и семьи. </a:t>
            </a:r>
          </a:p>
          <a:p>
            <a:pPr eaLnBrk="1" hangingPunct="1">
              <a:buFont typeface="+mj-lt"/>
              <a:buAutoNum type="arabicPeriod"/>
            </a:pPr>
            <a:r>
              <a:rPr lang="ru-RU" altLang="ru-RU" sz="1800" dirty="0" smtClean="0">
                <a:solidFill>
                  <a:schemeClr val="tx1"/>
                </a:solidFill>
              </a:rPr>
              <a:t>Организацию реализации потребности в уходе и присмотре. </a:t>
            </a:r>
          </a:p>
          <a:p>
            <a:pPr eaLnBrk="1" hangingPunct="1">
              <a:buFont typeface="+mj-lt"/>
              <a:buAutoNum type="arabicPeriod"/>
            </a:pPr>
            <a:r>
              <a:rPr lang="ru-RU" altLang="ru-RU" sz="1800" dirty="0" smtClean="0">
                <a:solidFill>
                  <a:schemeClr val="tx1"/>
                </a:solidFill>
              </a:rPr>
              <a:t>Перечень специалистов, участвующих в разработке и реализации СИПР. </a:t>
            </a:r>
          </a:p>
          <a:p>
            <a:pPr eaLnBrk="1" hangingPunct="1">
              <a:buFont typeface="+mj-lt"/>
              <a:buAutoNum type="arabicPeriod"/>
            </a:pPr>
            <a:r>
              <a:rPr lang="ru-RU" altLang="ru-RU" sz="1800" dirty="0" smtClean="0">
                <a:solidFill>
                  <a:schemeClr val="tx1"/>
                </a:solidFill>
              </a:rPr>
              <a:t>Перечень возможных задач, мероприятий и форм сотрудничества организации и семьи обучающегося. </a:t>
            </a:r>
          </a:p>
          <a:p>
            <a:pPr eaLnBrk="1" hangingPunct="1">
              <a:buFont typeface="+mj-lt"/>
              <a:buAutoNum type="arabicPeriod"/>
            </a:pPr>
            <a:r>
              <a:rPr lang="ru-RU" altLang="ru-RU" sz="1800" dirty="0" smtClean="0">
                <a:solidFill>
                  <a:schemeClr val="tx1"/>
                </a:solidFill>
              </a:rPr>
              <a:t>Перечень необходимых технических средств и дидактических материалов.</a:t>
            </a:r>
          </a:p>
          <a:p>
            <a:pPr eaLnBrk="1" hangingPunct="1">
              <a:buFont typeface="+mj-lt"/>
              <a:buAutoNum type="arabicPeriod"/>
            </a:pPr>
            <a:r>
              <a:rPr lang="ru-RU" altLang="ru-RU" sz="1800" dirty="0" smtClean="0">
                <a:solidFill>
                  <a:schemeClr val="tx1"/>
                </a:solidFill>
              </a:rPr>
              <a:t>Средства мониторинга и оценки динамики обучения. </a:t>
            </a:r>
          </a:p>
          <a:p>
            <a:pPr eaLnBrk="1" hangingPunct="1">
              <a:buFont typeface="+mj-lt"/>
              <a:buAutoNum type="arabicPeriod"/>
            </a:pPr>
            <a:r>
              <a:rPr lang="ru-RU" altLang="ru-RU" sz="1800" dirty="0" smtClean="0">
                <a:solidFill>
                  <a:schemeClr val="tx1"/>
                </a:solidFill>
              </a:rPr>
              <a:t>Специалисты, реализующие СИПР. </a:t>
            </a:r>
          </a:p>
        </p:txBody>
      </p:sp>
      <p:pic>
        <p:nvPicPr>
          <p:cNvPr id="4" name="Picture 2" descr="C:\Documents and Settings\ЗАВУЧ\Рабочий стол\Фестиваль ЛюдиКакЛюди 2020\Информация с сайта\Пакет регионам-участникам\Лого_ЛкЛ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753" y="0"/>
            <a:ext cx="2607247" cy="1656184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416827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7594" y="252556"/>
            <a:ext cx="10027920" cy="1008112"/>
          </a:xfrm>
        </p:spPr>
        <p:txBody>
          <a:bodyPr/>
          <a:lstStyle/>
          <a:p>
            <a:pPr algn="ctr"/>
            <a:r>
              <a:rPr lang="ru-RU" b="1" dirty="0" smtClean="0"/>
              <a:t>Обучение детей с РАС</a:t>
            </a:r>
            <a:endParaRPr lang="ru-RU" b="1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640465"/>
              </p:ext>
            </p:extLst>
          </p:nvPr>
        </p:nvGraphicFramePr>
        <p:xfrm>
          <a:off x="515667" y="1853900"/>
          <a:ext cx="10028767" cy="4509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2" descr="C:\Documents and Settings\ЗАВУЧ\Рабочий стол\Фестиваль ЛюдиКакЛюди 2020\Информация с сайта\Пакет регионам-участникам\Лого_ЛкЛ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753" y="0"/>
            <a:ext cx="2607247" cy="1964724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424476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541</TotalTime>
  <Words>1143</Words>
  <Application>Microsoft Office PowerPoint</Application>
  <PresentationFormat>Произвольный</PresentationFormat>
  <Paragraphs>254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Сектор</vt:lpstr>
      <vt:lpstr>Всероссийский инклюзивный фестиваль  #ЛюдиКакЛюди </vt:lpstr>
      <vt:lpstr>Всероссийский инклюзивный фестиваль #ЛюдиКакЛюди</vt:lpstr>
      <vt:lpstr>Семинар для педагогов «Психолого-педагогическое сопровождение обучающихся с расстройствами аутистического спектра  в учебно-воспитательном процессе»</vt:lpstr>
      <vt:lpstr>Первые 4 шага организации образовательного процесса</vt:lpstr>
      <vt:lpstr>Изучение нормативных документов регламентирующих образовательный процесс </vt:lpstr>
      <vt:lpstr>Выбор образовательной программы</vt:lpstr>
      <vt:lpstr>Адаптированная основная общеобразовательная программа образования обучающихся с РАС</vt:lpstr>
      <vt:lpstr>Специальная индивидуальная программа развития (СИПР) </vt:lpstr>
      <vt:lpstr>Обучение детей с РАС</vt:lpstr>
      <vt:lpstr>Индивидуальный учебный план (ИУП)</vt:lpstr>
      <vt:lpstr>Коррекционные курсы в соответствии с ФГОС НОО ОВЗ</vt:lpstr>
      <vt:lpstr>    Психолого-педагогическое сопровождение детей с расстройствами аутистического спектра   </vt:lpstr>
      <vt:lpstr>Признаки и симптомы аутизма</vt:lpstr>
      <vt:lpstr>Классификации аутизма</vt:lpstr>
      <vt:lpstr>Презентация PowerPoint</vt:lpstr>
      <vt:lpstr>  психолого-педагогическое сопровождение ребенка с РАс</vt:lpstr>
      <vt:lpstr>Специальные условия для психолого-педагогической коррекции и обучения детей с РАС</vt:lpstr>
      <vt:lpstr>Модель сопровождения ребенка с РАС</vt:lpstr>
      <vt:lpstr>Презентация PowerPoint</vt:lpstr>
      <vt:lpstr>Презентация PowerPoint</vt:lpstr>
      <vt:lpstr>Презентация PowerPoint</vt:lpstr>
      <vt:lpstr>Презентация PowerPoint</vt:lpstr>
      <vt:lpstr>      Специальные условия  для обучения  ребенка с РАС</vt:lpstr>
      <vt:lpstr>Презентация PowerPoint</vt:lpstr>
      <vt:lpstr>Выставка литературы:</vt:lpstr>
      <vt:lpstr>Выставка литературы: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Психолого-педагогическое сопровождение детей с расстройствами аутистического спектра</dc:title>
  <dc:creator>S S</dc:creator>
  <cp:lastModifiedBy>ЮЮГ</cp:lastModifiedBy>
  <cp:revision>58</cp:revision>
  <dcterms:created xsi:type="dcterms:W3CDTF">2020-03-12T14:17:12Z</dcterms:created>
  <dcterms:modified xsi:type="dcterms:W3CDTF">2020-03-25T09:45:51Z</dcterms:modified>
</cp:coreProperties>
</file>