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2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64</Words>
  <Application>Microsoft Office PowerPoint</Application>
  <PresentationFormat>Экран (4:3)</PresentationFormat>
  <Paragraphs>18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людмила</dc:creator>
  <cp:lastModifiedBy>людмила</cp:lastModifiedBy>
  <cp:revision>18</cp:revision>
  <dcterms:created xsi:type="dcterms:W3CDTF">2015-02-22T11:09:22Z</dcterms:created>
  <dcterms:modified xsi:type="dcterms:W3CDTF">2016-11-07T12:42:18Z</dcterms:modified>
</cp:coreProperties>
</file>