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78" r:id="rId2"/>
    <p:sldId id="279" r:id="rId3"/>
    <p:sldId id="283" r:id="rId4"/>
    <p:sldId id="293" r:id="rId5"/>
    <p:sldId id="284" r:id="rId6"/>
    <p:sldId id="286" r:id="rId7"/>
    <p:sldId id="287" r:id="rId8"/>
    <p:sldId id="280" r:id="rId9"/>
    <p:sldId id="282" r:id="rId10"/>
    <p:sldId id="290" r:id="rId11"/>
    <p:sldId id="289" r:id="rId12"/>
    <p:sldId id="29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7E66A-DBF7-425B-9896-DFD8725B87D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73401-410F-4B1E-88E3-28F411CAB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C4D7-8CBA-4EBC-A6D2-6A1BB9904643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81D5-97AC-4593-A985-9B605D62F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C4D7-8CBA-4EBC-A6D2-6A1BB9904643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81D5-97AC-4593-A985-9B605D62F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C4D7-8CBA-4EBC-A6D2-6A1BB9904643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81D5-97AC-4593-A985-9B605D62F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C4D7-8CBA-4EBC-A6D2-6A1BB9904643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81D5-97AC-4593-A985-9B605D62F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C4D7-8CBA-4EBC-A6D2-6A1BB9904643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81D5-97AC-4593-A985-9B605D62F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C4D7-8CBA-4EBC-A6D2-6A1BB9904643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81D5-97AC-4593-A985-9B605D62F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C4D7-8CBA-4EBC-A6D2-6A1BB9904643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81D5-97AC-4593-A985-9B605D62F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C4D7-8CBA-4EBC-A6D2-6A1BB9904643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81D5-97AC-4593-A985-9B605D62F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C4D7-8CBA-4EBC-A6D2-6A1BB9904643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81D5-97AC-4593-A985-9B605D62F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C4D7-8CBA-4EBC-A6D2-6A1BB9904643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81D5-97AC-4593-A985-9B605D62F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C4D7-8CBA-4EBC-A6D2-6A1BB9904643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81D5-97AC-4593-A985-9B605D62F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0C4D7-8CBA-4EBC-A6D2-6A1BB9904643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581D5-97AC-4593-A985-9B605D62F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fonwall.ru/o/be/rozhdestvo-fon-dizayn-elementy-9irn.jpg?route=mid&amp;amp;h=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764705"/>
            <a:ext cx="6192688" cy="1584175"/>
          </a:xfrm>
          <a:ln w="76200"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МАТЕМАТИКА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7/11/28/24000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4813" cy="6858000"/>
          </a:xfrm>
          <a:prstGeom prst="rect">
            <a:avLst/>
          </a:prstGeom>
          <a:noFill/>
        </p:spPr>
      </p:pic>
      <p:sp>
        <p:nvSpPr>
          <p:cNvPr id="3" name="Равнобедренный треугольник 2"/>
          <p:cNvSpPr/>
          <p:nvPr/>
        </p:nvSpPr>
        <p:spPr>
          <a:xfrm>
            <a:off x="2411760" y="2636912"/>
            <a:ext cx="4104456" cy="2664296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483768" y="476672"/>
            <a:ext cx="4104456" cy="2664296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5301208"/>
            <a:ext cx="720080" cy="10081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03848" y="1916832"/>
            <a:ext cx="1152128" cy="115212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92080" y="2852936"/>
            <a:ext cx="1152128" cy="11521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131840" y="4005064"/>
            <a:ext cx="1152128" cy="11521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s://www.onetwotrip.com/ru/blog/wp-content/uploads/2016/11/father-fr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playcast.ru/uploads/2017/11/28/24000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4813" cy="6858000"/>
          </a:xfrm>
          <a:prstGeom prst="rect">
            <a:avLst/>
          </a:prstGeom>
          <a:noFill/>
        </p:spPr>
      </p:pic>
      <p:pic>
        <p:nvPicPr>
          <p:cNvPr id="4" name="Picture 2" descr="https://img3.st.kashalot.com/img/used/2016/10/18/23/b/5135383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64704"/>
            <a:ext cx="7357282" cy="5401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playcast.ru/uploads/2017/11/28/24000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4813" cy="6858000"/>
          </a:xfrm>
          <a:prstGeom prst="rect">
            <a:avLst/>
          </a:prstGeom>
          <a:noFill/>
        </p:spPr>
      </p:pic>
      <p:pic>
        <p:nvPicPr>
          <p:cNvPr id="37894" name="Picture 6" descr="http://www.graycell.ru/picture/big/moroz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836712"/>
            <a:ext cx="5194548" cy="5194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11560" y="4797152"/>
            <a:ext cx="446449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8" name="Picture 2" descr="https://i.pinimg.com/736x/f4/61/bc/f461bc9ca0d60eb1d35a0966f9c6d5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s://ds04.infourok.ru/uploads/ex/03ab/000310ea-59aee5c1/hello_html_m24bf8d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4608512" cy="4608512"/>
          </a:xfrm>
          <a:prstGeom prst="rect">
            <a:avLst/>
          </a:prstGeom>
          <a:noFill/>
        </p:spPr>
      </p:pic>
      <p:pic>
        <p:nvPicPr>
          <p:cNvPr id="4" name="Picture 6" descr="https://zabavnik.club/wp-content/uploads/devochka_kartinka_dlya_detey_1_120916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836712"/>
            <a:ext cx="4572000" cy="4572000"/>
          </a:xfrm>
          <a:prstGeom prst="rect">
            <a:avLst/>
          </a:prstGeom>
          <a:noFill/>
        </p:spPr>
      </p:pic>
      <p:pic>
        <p:nvPicPr>
          <p:cNvPr id="39940" name="Picture 4" descr="https://img1.liveinternet.ru/images/attach/c/3/122/86/122086825_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46796">
            <a:off x="827584" y="1268760"/>
            <a:ext cx="909919" cy="1045884"/>
          </a:xfrm>
          <a:prstGeom prst="rect">
            <a:avLst/>
          </a:prstGeom>
          <a:noFill/>
        </p:spPr>
      </p:pic>
      <p:pic>
        <p:nvPicPr>
          <p:cNvPr id="6" name="Picture 4" descr="https://img1.liveinternet.ru/images/attach/c/3/122/86/122086825_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619672" y="620688"/>
            <a:ext cx="909919" cy="1045884"/>
          </a:xfrm>
          <a:prstGeom prst="rect">
            <a:avLst/>
          </a:prstGeom>
          <a:noFill/>
        </p:spPr>
      </p:pic>
      <p:pic>
        <p:nvPicPr>
          <p:cNvPr id="7" name="Picture 4" descr="https://img1.liveinternet.ru/images/attach/c/3/122/86/122086825_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40687">
            <a:off x="1331640" y="2492896"/>
            <a:ext cx="909919" cy="1045884"/>
          </a:xfrm>
          <a:prstGeom prst="rect">
            <a:avLst/>
          </a:prstGeom>
          <a:noFill/>
        </p:spPr>
      </p:pic>
      <p:pic>
        <p:nvPicPr>
          <p:cNvPr id="8" name="Picture 4" descr="https://img1.liveinternet.ru/images/attach/c/3/122/86/122086825_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68172">
            <a:off x="611560" y="3068960"/>
            <a:ext cx="909919" cy="1045884"/>
          </a:xfrm>
          <a:prstGeom prst="rect">
            <a:avLst/>
          </a:prstGeom>
          <a:noFill/>
        </p:spPr>
      </p:pic>
      <p:pic>
        <p:nvPicPr>
          <p:cNvPr id="10" name="Picture 4" descr="https://img1.liveinternet.ru/images/attach/c/3/122/86/122086825_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33103">
            <a:off x="755576" y="4797152"/>
            <a:ext cx="909919" cy="1045884"/>
          </a:xfrm>
          <a:prstGeom prst="rect">
            <a:avLst/>
          </a:prstGeom>
          <a:noFill/>
        </p:spPr>
      </p:pic>
      <p:pic>
        <p:nvPicPr>
          <p:cNvPr id="11" name="Picture 4" descr="https://img1.liveinternet.ru/images/attach/c/3/122/86/122086825_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61079">
            <a:off x="6660232" y="3861048"/>
            <a:ext cx="909919" cy="1045884"/>
          </a:xfrm>
          <a:prstGeom prst="rect">
            <a:avLst/>
          </a:prstGeom>
          <a:noFill/>
        </p:spPr>
      </p:pic>
      <p:pic>
        <p:nvPicPr>
          <p:cNvPr id="12" name="Picture 4" descr="https://img1.liveinternet.ru/images/attach/c/3/122/86/122086825_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35629">
            <a:off x="7164288" y="2924944"/>
            <a:ext cx="909919" cy="1045884"/>
          </a:xfrm>
          <a:prstGeom prst="rect">
            <a:avLst/>
          </a:prstGeom>
          <a:noFill/>
        </p:spPr>
      </p:pic>
      <p:pic>
        <p:nvPicPr>
          <p:cNvPr id="13" name="Picture 4" descr="https://img1.liveinternet.ru/images/attach/c/3/122/86/122086825_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87904">
            <a:off x="6516216" y="1988840"/>
            <a:ext cx="909919" cy="1045884"/>
          </a:xfrm>
          <a:prstGeom prst="rect">
            <a:avLst/>
          </a:prstGeom>
          <a:noFill/>
        </p:spPr>
      </p:pic>
      <p:pic>
        <p:nvPicPr>
          <p:cNvPr id="14" name="Picture 4" descr="https://img1.liveinternet.ru/images/attach/c/3/122/86/122086825_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33746">
            <a:off x="7230179" y="1310660"/>
            <a:ext cx="909919" cy="1045884"/>
          </a:xfrm>
          <a:prstGeom prst="rect">
            <a:avLst/>
          </a:prstGeom>
          <a:noFill/>
        </p:spPr>
      </p:pic>
      <p:pic>
        <p:nvPicPr>
          <p:cNvPr id="15" name="Picture 4" descr="https://img1.liveinternet.ru/images/attach/c/3/122/86/122086825_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81029">
            <a:off x="1547664" y="4005064"/>
            <a:ext cx="909919" cy="104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11560" y="4797152"/>
            <a:ext cx="446449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8" name="Picture 2" descr="https://i.pinimg.com/736x/f4/61/bc/f461bc9ca0d60eb1d35a0966f9c6d5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s://ds04.infourok.ru/uploads/ex/03ab/000310ea-59aee5c1/hello_html_m24bf8d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4608512" cy="4608512"/>
          </a:xfrm>
          <a:prstGeom prst="rect">
            <a:avLst/>
          </a:prstGeom>
          <a:noFill/>
        </p:spPr>
      </p:pic>
      <p:pic>
        <p:nvPicPr>
          <p:cNvPr id="4" name="Picture 6" descr="https://zabavnik.club/wp-content/uploads/devochka_kartinka_dlya_detey_1_120916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836712"/>
            <a:ext cx="4572000" cy="4572000"/>
          </a:xfrm>
          <a:prstGeom prst="rect">
            <a:avLst/>
          </a:prstGeom>
          <a:noFill/>
        </p:spPr>
      </p:pic>
      <p:pic>
        <p:nvPicPr>
          <p:cNvPr id="39940" name="Picture 4" descr="https://img1.liveinternet.ru/images/attach/c/3/122/86/122086825_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479079">
            <a:off x="1334291" y="2875731"/>
            <a:ext cx="909919" cy="1045884"/>
          </a:xfrm>
          <a:prstGeom prst="rect">
            <a:avLst/>
          </a:prstGeom>
          <a:noFill/>
        </p:spPr>
      </p:pic>
      <p:pic>
        <p:nvPicPr>
          <p:cNvPr id="6" name="Picture 4" descr="https://img1.liveinternet.ru/images/attach/c/3/122/86/122086825_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75120">
            <a:off x="693777" y="1826946"/>
            <a:ext cx="909919" cy="1045884"/>
          </a:xfrm>
          <a:prstGeom prst="rect">
            <a:avLst/>
          </a:prstGeom>
          <a:noFill/>
        </p:spPr>
      </p:pic>
      <p:pic>
        <p:nvPicPr>
          <p:cNvPr id="7" name="Picture 4" descr="https://img1.liveinternet.ru/images/attach/c/3/122/86/122086825_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70791">
            <a:off x="5942109" y="453189"/>
            <a:ext cx="909919" cy="1045884"/>
          </a:xfrm>
          <a:prstGeom prst="rect">
            <a:avLst/>
          </a:prstGeom>
          <a:noFill/>
        </p:spPr>
      </p:pic>
      <p:pic>
        <p:nvPicPr>
          <p:cNvPr id="8" name="Picture 4" descr="https://img1.liveinternet.ru/images/attach/c/3/122/86/122086825_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873572">
            <a:off x="735096" y="3799451"/>
            <a:ext cx="909919" cy="1045884"/>
          </a:xfrm>
          <a:prstGeom prst="rect">
            <a:avLst/>
          </a:prstGeom>
          <a:noFill/>
        </p:spPr>
      </p:pic>
      <p:pic>
        <p:nvPicPr>
          <p:cNvPr id="10" name="Picture 4" descr="https://img1.liveinternet.ru/images/attach/c/3/122/86/122086825_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21260">
            <a:off x="6572775" y="3751759"/>
            <a:ext cx="909919" cy="1045884"/>
          </a:xfrm>
          <a:prstGeom prst="rect">
            <a:avLst/>
          </a:prstGeom>
          <a:noFill/>
        </p:spPr>
      </p:pic>
      <p:pic>
        <p:nvPicPr>
          <p:cNvPr id="11" name="Picture 4" descr="https://img1.liveinternet.ru/images/attach/c/3/122/86/122086825_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911262">
            <a:off x="7170018" y="3123451"/>
            <a:ext cx="909919" cy="1045884"/>
          </a:xfrm>
          <a:prstGeom prst="rect">
            <a:avLst/>
          </a:prstGeom>
          <a:noFill/>
        </p:spPr>
      </p:pic>
      <p:pic>
        <p:nvPicPr>
          <p:cNvPr id="12" name="Picture 4" descr="https://img1.liveinternet.ru/images/attach/c/3/122/86/122086825_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570203">
            <a:off x="6382701" y="2195313"/>
            <a:ext cx="909919" cy="1045884"/>
          </a:xfrm>
          <a:prstGeom prst="rect">
            <a:avLst/>
          </a:prstGeom>
          <a:noFill/>
        </p:spPr>
      </p:pic>
      <p:pic>
        <p:nvPicPr>
          <p:cNvPr id="13" name="Picture 4" descr="https://img1.liveinternet.ru/images/attach/c/3/122/86/122086825_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97226">
            <a:off x="7424547" y="2098840"/>
            <a:ext cx="909919" cy="1045884"/>
          </a:xfrm>
          <a:prstGeom prst="rect">
            <a:avLst/>
          </a:prstGeom>
          <a:noFill/>
        </p:spPr>
      </p:pic>
      <p:pic>
        <p:nvPicPr>
          <p:cNvPr id="14" name="Picture 4" descr="https://img1.liveinternet.ru/images/attach/c/3/122/86/122086825_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250014">
            <a:off x="6732240" y="1124744"/>
            <a:ext cx="909919" cy="1045884"/>
          </a:xfrm>
          <a:prstGeom prst="rect">
            <a:avLst/>
          </a:prstGeom>
          <a:noFill/>
        </p:spPr>
      </p:pic>
      <p:pic>
        <p:nvPicPr>
          <p:cNvPr id="15" name="Picture 4" descr="https://img1.liveinternet.ru/images/attach/c/3/122/86/122086825_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85114">
            <a:off x="7092280" y="332656"/>
            <a:ext cx="909919" cy="1045884"/>
          </a:xfrm>
          <a:prstGeom prst="rect">
            <a:avLst/>
          </a:prstGeom>
          <a:noFill/>
        </p:spPr>
      </p:pic>
      <p:pic>
        <p:nvPicPr>
          <p:cNvPr id="17" name="Picture 4" descr="https://img1.liveinternet.ru/images/attach/c/3/122/86/122086825_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368174" y="4945193"/>
            <a:ext cx="909919" cy="104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cdn4.vectorstock.com/i/1000x1000/18/33/snowscape-square-background-vector-6421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7695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47864" y="3140968"/>
            <a:ext cx="208823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FFC000"/>
                </a:solidFill>
              </a:rPr>
              <a:t> </a:t>
            </a:r>
            <a:endParaRPr lang="ru-RU" sz="13800" b="1" dirty="0">
              <a:solidFill>
                <a:srgbClr val="FFC000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347864" y="1916832"/>
            <a:ext cx="2088232" cy="122413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501008"/>
            <a:ext cx="208823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FFC000"/>
                </a:solidFill>
              </a:rPr>
              <a:t> </a:t>
            </a:r>
            <a:endParaRPr lang="ru-RU" sz="13800" b="1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3501008"/>
            <a:ext cx="208823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FFC000"/>
                </a:solidFill>
              </a:rPr>
              <a:t> </a:t>
            </a:r>
            <a:endParaRPr lang="ru-RU" sz="13800" b="1" dirty="0">
              <a:solidFill>
                <a:srgbClr val="FFC000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516216" y="2276872"/>
            <a:ext cx="2088232" cy="122413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83568" y="2276872"/>
            <a:ext cx="2088232" cy="122413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63888" y="3645024"/>
            <a:ext cx="158417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FFFF00"/>
                </a:solidFill>
              </a:rPr>
              <a:t>3</a:t>
            </a:r>
            <a:endParaRPr lang="ru-RU" sz="13800" b="1" dirty="0">
              <a:solidFill>
                <a:srgbClr val="FFFF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600" y="3861048"/>
            <a:ext cx="158417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FFFF00"/>
                </a:solidFill>
              </a:rPr>
              <a:t>2</a:t>
            </a:r>
            <a:endParaRPr lang="ru-RU" sz="13800" b="1" dirty="0">
              <a:solidFill>
                <a:srgbClr val="FFFF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04248" y="3861048"/>
            <a:ext cx="158417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FFFF00"/>
                </a:solidFill>
              </a:rPr>
              <a:t>4</a:t>
            </a:r>
            <a:endParaRPr lang="ru-RU" sz="13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cdn4.vectorstock.com/i/1000x1000/18/33/snowscape-square-background-vector-6421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7695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19872" y="3573016"/>
            <a:ext cx="208823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00" b="1" dirty="0">
              <a:solidFill>
                <a:srgbClr val="FFC000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419872" y="2348880"/>
            <a:ext cx="2088232" cy="122413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861048"/>
            <a:ext cx="208823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00" b="1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3789040"/>
            <a:ext cx="208823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00" b="1" dirty="0">
              <a:solidFill>
                <a:srgbClr val="FFC000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372200" y="2564904"/>
            <a:ext cx="2088232" cy="122413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11560" y="2636912"/>
            <a:ext cx="2088232" cy="122413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07904" y="3933056"/>
            <a:ext cx="158417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FFFF00"/>
                </a:solidFill>
              </a:rPr>
              <a:t>7</a:t>
            </a:r>
            <a:endParaRPr lang="ru-RU" sz="13800" b="1" dirty="0">
              <a:solidFill>
                <a:srgbClr val="FFFF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7584" y="4221088"/>
            <a:ext cx="158417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FFFF00"/>
                </a:solidFill>
              </a:rPr>
              <a:t>6</a:t>
            </a:r>
            <a:endParaRPr lang="ru-RU" sz="138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60232" y="4077072"/>
            <a:ext cx="158417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FFFF00"/>
                </a:solidFill>
              </a:rPr>
              <a:t>8</a:t>
            </a:r>
            <a:endParaRPr lang="ru-RU" sz="13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s://banner2.kisspng.com/20180311/eee/kisspng-santa-claus-christmas-decoration-snowman-clip-art-cute-snowman-5aa55b85bf2975.775237231520786309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80920" cy="64087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900igr.net/up/datas/111042/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38920" name="Picture 8" descr="https://ds04.infourok.ru/uploads/ex/054b/000c9bf2-75605c59/hello_html_m2bf2d4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96752"/>
            <a:ext cx="3289491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900igr.net/up/datas/111042/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40962" name="Picture 2" descr="https://image.freepik.com/free-vector/no-translate-detected_43633-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1728192" cy="1800200"/>
          </a:xfrm>
          <a:prstGeom prst="rect">
            <a:avLst/>
          </a:prstGeom>
          <a:noFill/>
        </p:spPr>
      </p:pic>
      <p:pic>
        <p:nvPicPr>
          <p:cNvPr id="4" name="Picture 2" descr="https://image.freepik.com/free-vector/no-translate-detected_43633-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12776"/>
            <a:ext cx="1728192" cy="1800200"/>
          </a:xfrm>
          <a:prstGeom prst="rect">
            <a:avLst/>
          </a:prstGeom>
          <a:noFill/>
        </p:spPr>
      </p:pic>
      <p:pic>
        <p:nvPicPr>
          <p:cNvPr id="5" name="Picture 2" descr="https://image.freepik.com/free-vector/no-translate-detected_43633-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12776"/>
            <a:ext cx="1728192" cy="1800200"/>
          </a:xfrm>
          <a:prstGeom prst="rect">
            <a:avLst/>
          </a:prstGeom>
          <a:noFill/>
        </p:spPr>
      </p:pic>
      <p:pic>
        <p:nvPicPr>
          <p:cNvPr id="6" name="Picture 2" descr="https://image.freepik.com/free-vector/no-translate-detected_43633-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1728192" cy="1800200"/>
          </a:xfrm>
          <a:prstGeom prst="rect">
            <a:avLst/>
          </a:prstGeom>
          <a:noFill/>
        </p:spPr>
      </p:pic>
      <p:pic>
        <p:nvPicPr>
          <p:cNvPr id="7" name="Picture 2" descr="https://image.freepik.com/free-vector/no-translate-detected_43633-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412776"/>
            <a:ext cx="1728192" cy="1800200"/>
          </a:xfrm>
          <a:prstGeom prst="rect">
            <a:avLst/>
          </a:prstGeom>
          <a:noFill/>
        </p:spPr>
      </p:pic>
      <p:pic>
        <p:nvPicPr>
          <p:cNvPr id="40964" name="Picture 4" descr="https://image.freepik.com/free-vector/no-translate-detected_42886-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573016"/>
            <a:ext cx="2160240" cy="2160240"/>
          </a:xfrm>
          <a:prstGeom prst="rect">
            <a:avLst/>
          </a:prstGeom>
          <a:noFill/>
        </p:spPr>
      </p:pic>
      <p:pic>
        <p:nvPicPr>
          <p:cNvPr id="10" name="Picture 4" descr="https://image.freepik.com/free-vector/no-translate-detected_42886-1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573016"/>
            <a:ext cx="2182044" cy="2182044"/>
          </a:xfrm>
          <a:prstGeom prst="rect">
            <a:avLst/>
          </a:prstGeom>
          <a:noFill/>
        </p:spPr>
      </p:pic>
      <p:pic>
        <p:nvPicPr>
          <p:cNvPr id="11" name="Picture 4" descr="https://image.freepik.com/free-vector/no-translate-detected_42886-1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573016"/>
            <a:ext cx="2110036" cy="2110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10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МАТЕМАТИКА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Белый снег пушистый В воздухе кружится И на землю тихо Падает ложится…</dc:title>
  <dc:creator>Танько</dc:creator>
  <cp:lastModifiedBy>Валентина</cp:lastModifiedBy>
  <cp:revision>36</cp:revision>
  <dcterms:created xsi:type="dcterms:W3CDTF">2017-12-04T07:18:52Z</dcterms:created>
  <dcterms:modified xsi:type="dcterms:W3CDTF">2018-12-19T04:08:01Z</dcterms:modified>
</cp:coreProperties>
</file>